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3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  <p:sldMasterId id="2147485608" r:id="rId6"/>
    <p:sldMasterId id="2147485661" r:id="rId7"/>
  </p:sldMasterIdLst>
  <p:notesMasterIdLst>
    <p:notesMasterId r:id="rId21"/>
  </p:notesMasterIdLst>
  <p:handoutMasterIdLst>
    <p:handoutMasterId r:id="rId22"/>
  </p:handoutMasterIdLst>
  <p:sldIdLst>
    <p:sldId id="261" r:id="rId8"/>
    <p:sldId id="2147479495" r:id="rId9"/>
    <p:sldId id="264" r:id="rId10"/>
    <p:sldId id="2147482277" r:id="rId11"/>
    <p:sldId id="2147479610" r:id="rId12"/>
    <p:sldId id="263" r:id="rId13"/>
    <p:sldId id="256" r:id="rId14"/>
    <p:sldId id="262" r:id="rId15"/>
    <p:sldId id="258" r:id="rId16"/>
    <p:sldId id="268" r:id="rId17"/>
    <p:sldId id="2147483646" r:id="rId18"/>
    <p:sldId id="257" r:id="rId19"/>
    <p:sldId id="2147479498" r:id="rId2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AI Tour 16:9 Template Dark" id="{5E174FA5-E68B-46F1-90F9-8D8AC2CB06F9}">
          <p14:sldIdLst>
            <p14:sldId id="261"/>
            <p14:sldId id="2147479495"/>
            <p14:sldId id="264"/>
            <p14:sldId id="2147482277"/>
            <p14:sldId id="2147479610"/>
            <p14:sldId id="263"/>
            <p14:sldId id="256"/>
            <p14:sldId id="262"/>
            <p14:sldId id="258"/>
            <p14:sldId id="268"/>
            <p14:sldId id="2147483646"/>
            <p14:sldId id="257"/>
            <p14:sldId id="21474794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AB4836-48C0-21EB-B72B-54DB773F2869}" name="Hermione Osmers (Stinson Communications Inc)" initials="HO" userId="S::v-hosmers@microsoft.com::91524ad2-2302-4280-8887-53dee5731c75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FA1"/>
    <a:srgbClr val="A58AD4"/>
    <a:srgbClr val="46A0DE"/>
    <a:srgbClr val="111010"/>
    <a:srgbClr val="F97382"/>
    <a:srgbClr val="8661C5"/>
    <a:srgbClr val="B1B3B3"/>
    <a:srgbClr val="0E4987"/>
    <a:srgbClr val="E1D3C7"/>
    <a:srgbClr val="E8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B05957-D3D5-44FA-B296-18737094109E}" v="3" dt="2025-08-29T17:40:41.065"/>
    <p1510:client id="{654ECC9F-A3C1-A4A2-148D-CBF06C814F59}" v="2" dt="2025-08-29T22:43:10.972"/>
    <p1510:client id="{E464C80F-8908-C2EB-69E8-0F1575667921}" v="8" dt="2025-08-29T23:51:39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8" autoAdjust="0"/>
    <p:restoredTop sz="82925" autoAdjust="0"/>
  </p:normalViewPr>
  <p:slideViewPr>
    <p:cSldViewPr snapToGrid="0">
      <p:cViewPr varScale="1">
        <p:scale>
          <a:sx n="105" d="100"/>
          <a:sy n="105" d="100"/>
        </p:scale>
        <p:origin x="56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-10776"/>
    </p:cViewPr>
  </p:sorterViewPr>
  <p:notesViewPr>
    <p:cSldViewPr snapToGrid="0" showGuides="1">
      <p:cViewPr varScale="1">
        <p:scale>
          <a:sx n="118" d="100"/>
          <a:sy n="118" d="100"/>
        </p:scale>
        <p:origin x="764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et Choi (Stinson Communications Inc)" userId="06879060-1dfb-448d-9a49-6512d48ad4e4" providerId="ADAL" clId="{5A6289B4-78F9-4858-BFBA-CDB5697894BF}"/>
    <pc:docChg chg="custSel addSld delSld modSld sldOrd modSection">
      <pc:chgData name="Janet Choi (Stinson Communications Inc)" userId="06879060-1dfb-448d-9a49-6512d48ad4e4" providerId="ADAL" clId="{5A6289B4-78F9-4858-BFBA-CDB5697894BF}" dt="2025-08-29T17:40:41.050" v="222"/>
      <pc:docMkLst>
        <pc:docMk/>
      </pc:docMkLst>
      <pc:sldChg chg="modSp mod">
        <pc:chgData name="Janet Choi (Stinson Communications Inc)" userId="06879060-1dfb-448d-9a49-6512d48ad4e4" providerId="ADAL" clId="{5A6289B4-78F9-4858-BFBA-CDB5697894BF}" dt="2025-08-25T18:59:46.149" v="152" actId="33553"/>
        <pc:sldMkLst>
          <pc:docMk/>
          <pc:sldMk cId="2056989211" sldId="259"/>
        </pc:sldMkLst>
        <pc:spChg chg="mod">
          <ac:chgData name="Janet Choi (Stinson Communications Inc)" userId="06879060-1dfb-448d-9a49-6512d48ad4e4" providerId="ADAL" clId="{5A6289B4-78F9-4858-BFBA-CDB5697894BF}" dt="2025-08-25T18:59:46.149" v="152" actId="33553"/>
          <ac:spMkLst>
            <pc:docMk/>
            <pc:sldMk cId="2056989211" sldId="259"/>
            <ac:spMk id="2" creationId="{20E4EC9B-A229-DEC3-B1DD-FD4BCC7AC541}"/>
          </ac:spMkLst>
        </pc:spChg>
        <pc:spChg chg="mod">
          <ac:chgData name="Janet Choi (Stinson Communications Inc)" userId="06879060-1dfb-448d-9a49-6512d48ad4e4" providerId="ADAL" clId="{5A6289B4-78F9-4858-BFBA-CDB5697894BF}" dt="2025-08-25T18:58:58.583" v="100" actId="962"/>
          <ac:spMkLst>
            <pc:docMk/>
            <pc:sldMk cId="2056989211" sldId="259"/>
            <ac:spMk id="54" creationId="{F2E31380-3265-28A9-E833-CD9685F24917}"/>
          </ac:spMkLst>
        </pc:spChg>
        <pc:grpChg chg="mod">
          <ac:chgData name="Janet Choi (Stinson Communications Inc)" userId="06879060-1dfb-448d-9a49-6512d48ad4e4" providerId="ADAL" clId="{5A6289B4-78F9-4858-BFBA-CDB5697894BF}" dt="2025-08-25T18:58:45.853" v="94" actId="962"/>
          <ac:grpSpMkLst>
            <pc:docMk/>
            <pc:sldMk cId="2056989211" sldId="259"/>
            <ac:grpSpMk id="31" creationId="{9B03FA17-DA63-03D5-5D8A-23CA411CCCE0}"/>
          </ac:grpSpMkLst>
        </pc:grpChg>
        <pc:picChg chg="mod">
          <ac:chgData name="Janet Choi (Stinson Communications Inc)" userId="06879060-1dfb-448d-9a49-6512d48ad4e4" providerId="ADAL" clId="{5A6289B4-78F9-4858-BFBA-CDB5697894BF}" dt="2025-08-25T18:58:51.125" v="96" actId="962"/>
          <ac:picMkLst>
            <pc:docMk/>
            <pc:sldMk cId="2056989211" sldId="259"/>
            <ac:picMk id="35" creationId="{556E2565-56A5-23E6-9A75-861648CAE828}"/>
          </ac:picMkLst>
        </pc:picChg>
        <pc:picChg chg="mod">
          <ac:chgData name="Janet Choi (Stinson Communications Inc)" userId="06879060-1dfb-448d-9a49-6512d48ad4e4" providerId="ADAL" clId="{5A6289B4-78F9-4858-BFBA-CDB5697894BF}" dt="2025-08-25T18:58:55.065" v="98" actId="962"/>
          <ac:picMkLst>
            <pc:docMk/>
            <pc:sldMk cId="2056989211" sldId="259"/>
            <ac:picMk id="52" creationId="{AEAE4B30-B6E9-8D34-BD81-99BAAE574F8C}"/>
          </ac:picMkLst>
        </pc:picChg>
      </pc:sldChg>
      <pc:sldChg chg="modSp mod">
        <pc:chgData name="Janet Choi (Stinson Communications Inc)" userId="06879060-1dfb-448d-9a49-6512d48ad4e4" providerId="ADAL" clId="{5A6289B4-78F9-4858-BFBA-CDB5697894BF}" dt="2025-08-25T18:59:07.517" v="102" actId="962"/>
        <pc:sldMkLst>
          <pc:docMk/>
          <pc:sldMk cId="4001976939" sldId="260"/>
        </pc:sldMkLst>
        <pc:picChg chg="mod">
          <ac:chgData name="Janet Choi (Stinson Communications Inc)" userId="06879060-1dfb-448d-9a49-6512d48ad4e4" providerId="ADAL" clId="{5A6289B4-78F9-4858-BFBA-CDB5697894BF}" dt="2025-08-25T18:59:07.517" v="102" actId="962"/>
          <ac:picMkLst>
            <pc:docMk/>
            <pc:sldMk cId="4001976939" sldId="260"/>
            <ac:picMk id="5" creationId="{2D225DBE-EB0E-897A-8419-E6D5E555AFA8}"/>
          </ac:picMkLst>
        </pc:picChg>
      </pc:sldChg>
      <pc:sldChg chg="addSp delSp modSp new mod ord modAnim modShow modNotesTx">
        <pc:chgData name="Janet Choi (Stinson Communications Inc)" userId="06879060-1dfb-448d-9a49-6512d48ad4e4" providerId="ADAL" clId="{5A6289B4-78F9-4858-BFBA-CDB5697894BF}" dt="2025-08-25T18:59:16.656" v="112" actId="20577"/>
        <pc:sldMkLst>
          <pc:docMk/>
          <pc:sldMk cId="2980394543" sldId="264"/>
        </pc:sldMkLst>
        <pc:spChg chg="add mod">
          <ac:chgData name="Janet Choi (Stinson Communications Inc)" userId="06879060-1dfb-448d-9a49-6512d48ad4e4" providerId="ADAL" clId="{5A6289B4-78F9-4858-BFBA-CDB5697894BF}" dt="2025-08-25T18:09:52.308" v="65" actId="1076"/>
          <ac:spMkLst>
            <pc:docMk/>
            <pc:sldMk cId="2980394543" sldId="264"/>
            <ac:spMk id="3" creationId="{50F5928B-8F98-F37A-5FBE-A7542740979C}"/>
          </ac:spMkLst>
        </pc:spChg>
        <pc:spChg chg="add mod">
          <ac:chgData name="Janet Choi (Stinson Communications Inc)" userId="06879060-1dfb-448d-9a49-6512d48ad4e4" providerId="ADAL" clId="{5A6289B4-78F9-4858-BFBA-CDB5697894BF}" dt="2025-08-25T18:09:52.308" v="65" actId="1076"/>
          <ac:spMkLst>
            <pc:docMk/>
            <pc:sldMk cId="2980394543" sldId="264"/>
            <ac:spMk id="5" creationId="{2A424AE7-BB57-65F0-0CAA-7F4C228BBBB3}"/>
          </ac:spMkLst>
        </pc:spChg>
        <pc:spChg chg="add mod">
          <ac:chgData name="Janet Choi (Stinson Communications Inc)" userId="06879060-1dfb-448d-9a49-6512d48ad4e4" providerId="ADAL" clId="{5A6289B4-78F9-4858-BFBA-CDB5697894BF}" dt="2025-08-25T18:09:52.308" v="65" actId="1076"/>
          <ac:spMkLst>
            <pc:docMk/>
            <pc:sldMk cId="2980394543" sldId="264"/>
            <ac:spMk id="6" creationId="{A6F6BD46-632A-9B6B-235D-F759C3ADD92C}"/>
          </ac:spMkLst>
        </pc:spChg>
        <pc:spChg chg="add mod">
          <ac:chgData name="Janet Choi (Stinson Communications Inc)" userId="06879060-1dfb-448d-9a49-6512d48ad4e4" providerId="ADAL" clId="{5A6289B4-78F9-4858-BFBA-CDB5697894BF}" dt="2025-08-25T18:09:52.308" v="65" actId="1076"/>
          <ac:spMkLst>
            <pc:docMk/>
            <pc:sldMk cId="2980394543" sldId="264"/>
            <ac:spMk id="8" creationId="{DF57B945-071A-2557-4A9D-C239A08F5C49}"/>
          </ac:spMkLst>
        </pc:spChg>
        <pc:spChg chg="add mod">
          <ac:chgData name="Janet Choi (Stinson Communications Inc)" userId="06879060-1dfb-448d-9a49-6512d48ad4e4" providerId="ADAL" clId="{5A6289B4-78F9-4858-BFBA-CDB5697894BF}" dt="2025-08-25T18:09:52.308" v="65" actId="1076"/>
          <ac:spMkLst>
            <pc:docMk/>
            <pc:sldMk cId="2980394543" sldId="264"/>
            <ac:spMk id="9" creationId="{92C4FFC0-F56C-79FB-894C-EA1308E6B27D}"/>
          </ac:spMkLst>
        </pc:spChg>
        <pc:spChg chg="add mod">
          <ac:chgData name="Janet Choi (Stinson Communications Inc)" userId="06879060-1dfb-448d-9a49-6512d48ad4e4" providerId="ADAL" clId="{5A6289B4-78F9-4858-BFBA-CDB5697894BF}" dt="2025-08-25T18:09:52.308" v="65" actId="1076"/>
          <ac:spMkLst>
            <pc:docMk/>
            <pc:sldMk cId="2980394543" sldId="264"/>
            <ac:spMk id="10" creationId="{362B6420-FAD7-E8D9-D025-FD5AA90ACE9E}"/>
          </ac:spMkLst>
        </pc:spChg>
        <pc:spChg chg="add mod">
          <ac:chgData name="Janet Choi (Stinson Communications Inc)" userId="06879060-1dfb-448d-9a49-6512d48ad4e4" providerId="ADAL" clId="{5A6289B4-78F9-4858-BFBA-CDB5697894BF}" dt="2025-08-25T18:09:52.308" v="65" actId="1076"/>
          <ac:spMkLst>
            <pc:docMk/>
            <pc:sldMk cId="2980394543" sldId="264"/>
            <ac:spMk id="11" creationId="{B6DE84A0-05C0-1F4D-9039-1022924200EF}"/>
          </ac:spMkLst>
        </pc:spChg>
        <pc:spChg chg="add mod">
          <ac:chgData name="Janet Choi (Stinson Communications Inc)" userId="06879060-1dfb-448d-9a49-6512d48ad4e4" providerId="ADAL" clId="{5A6289B4-78F9-4858-BFBA-CDB5697894BF}" dt="2025-08-25T18:59:16.656" v="112" actId="20577"/>
          <ac:spMkLst>
            <pc:docMk/>
            <pc:sldMk cId="2980394543" sldId="264"/>
            <ac:spMk id="14" creationId="{1193C03B-1966-2F5C-9EB0-B420467A5E0D}"/>
          </ac:spMkLst>
        </pc:spChg>
        <pc:picChg chg="add mod">
          <ac:chgData name="Janet Choi (Stinson Communications Inc)" userId="06879060-1dfb-448d-9a49-6512d48ad4e4" providerId="ADAL" clId="{5A6289B4-78F9-4858-BFBA-CDB5697894BF}" dt="2025-08-25T18:58:27.103" v="85" actId="962"/>
          <ac:picMkLst>
            <pc:docMk/>
            <pc:sldMk cId="2980394543" sldId="264"/>
            <ac:picMk id="4" creationId="{6210BA0C-FBCF-E187-30B9-0CB531DCFFE3}"/>
          </ac:picMkLst>
        </pc:picChg>
        <pc:cxnChg chg="add mod">
          <ac:chgData name="Janet Choi (Stinson Communications Inc)" userId="06879060-1dfb-448d-9a49-6512d48ad4e4" providerId="ADAL" clId="{5A6289B4-78F9-4858-BFBA-CDB5697894BF}" dt="2025-08-25T18:09:52.308" v="65" actId="1076"/>
          <ac:cxnSpMkLst>
            <pc:docMk/>
            <pc:sldMk cId="2980394543" sldId="264"/>
            <ac:cxnSpMk id="7" creationId="{24F334D2-4307-36E9-7A79-347669047F94}"/>
          </ac:cxnSpMkLst>
        </pc:cxnChg>
      </pc:sldChg>
      <pc:sldChg chg="modSp mod">
        <pc:chgData name="Janet Choi (Stinson Communications Inc)" userId="06879060-1dfb-448d-9a49-6512d48ad4e4" providerId="ADAL" clId="{5A6289B4-78F9-4858-BFBA-CDB5697894BF}" dt="2025-08-25T18:59:19.848" v="113" actId="33553"/>
        <pc:sldMkLst>
          <pc:docMk/>
          <pc:sldMk cId="3256417479" sldId="267"/>
        </pc:sldMkLst>
        <pc:spChg chg="mod">
          <ac:chgData name="Janet Choi (Stinson Communications Inc)" userId="06879060-1dfb-448d-9a49-6512d48ad4e4" providerId="ADAL" clId="{5A6289B4-78F9-4858-BFBA-CDB5697894BF}" dt="2025-08-25T18:59:19.848" v="113" actId="33553"/>
          <ac:spMkLst>
            <pc:docMk/>
            <pc:sldMk cId="3256417479" sldId="267"/>
            <ac:spMk id="8" creationId="{6004CEBC-06E1-6265-F678-300559BA9057}"/>
          </ac:spMkLst>
        </pc:spChg>
      </pc:sldChg>
      <pc:sldChg chg="mod ord modShow">
        <pc:chgData name="Janet Choi (Stinson Communications Inc)" userId="06879060-1dfb-448d-9a49-6512d48ad4e4" providerId="ADAL" clId="{5A6289B4-78F9-4858-BFBA-CDB5697894BF}" dt="2025-08-25T18:49:53.216" v="82"/>
        <pc:sldMkLst>
          <pc:docMk/>
          <pc:sldMk cId="1771696012" sldId="270"/>
        </pc:sldMkLst>
      </pc:sldChg>
      <pc:sldChg chg="del">
        <pc:chgData name="Janet Choi (Stinson Communications Inc)" userId="06879060-1dfb-448d-9a49-6512d48ad4e4" providerId="ADAL" clId="{5A6289B4-78F9-4858-BFBA-CDB5697894BF}" dt="2025-08-25T18:08:32.482" v="1" actId="47"/>
        <pc:sldMkLst>
          <pc:docMk/>
          <pc:sldMk cId="196287097" sldId="306"/>
        </pc:sldMkLst>
      </pc:sldChg>
      <pc:sldChg chg="del">
        <pc:chgData name="Janet Choi (Stinson Communications Inc)" userId="06879060-1dfb-448d-9a49-6512d48ad4e4" providerId="ADAL" clId="{5A6289B4-78F9-4858-BFBA-CDB5697894BF}" dt="2025-08-25T18:08:31.694" v="0" actId="47"/>
        <pc:sldMkLst>
          <pc:docMk/>
          <pc:sldMk cId="3357348564" sldId="312"/>
        </pc:sldMkLst>
      </pc:sldChg>
      <pc:sldChg chg="add del">
        <pc:chgData name="Janet Choi (Stinson Communications Inc)" userId="06879060-1dfb-448d-9a49-6512d48ad4e4" providerId="ADAL" clId="{5A6289B4-78F9-4858-BFBA-CDB5697894BF}" dt="2025-08-29T17:40:41.050" v="222"/>
        <pc:sldMkLst>
          <pc:docMk/>
          <pc:sldMk cId="1448353253" sldId="2147481766"/>
        </pc:sldMkLst>
      </pc:sldChg>
      <pc:sldChg chg="ord">
        <pc:chgData name="Janet Choi (Stinson Communications Inc)" userId="06879060-1dfb-448d-9a49-6512d48ad4e4" providerId="ADAL" clId="{5A6289B4-78F9-4858-BFBA-CDB5697894BF}" dt="2025-08-25T18:50:12.335" v="84"/>
        <pc:sldMkLst>
          <pc:docMk/>
          <pc:sldMk cId="176121445" sldId="2147481957"/>
        </pc:sldMkLst>
      </pc:sldChg>
      <pc:sldChg chg="modSp">
        <pc:chgData name="Janet Choi (Stinson Communications Inc)" userId="06879060-1dfb-448d-9a49-6512d48ad4e4" providerId="ADAL" clId="{5A6289B4-78F9-4858-BFBA-CDB5697894BF}" dt="2025-08-25T19:00:07.064" v="219" actId="962"/>
        <pc:sldMkLst>
          <pc:docMk/>
          <pc:sldMk cId="131703876" sldId="2147482059"/>
        </pc:sldMkLst>
        <pc:picChg chg="mod">
          <ac:chgData name="Janet Choi (Stinson Communications Inc)" userId="06879060-1dfb-448d-9a49-6512d48ad4e4" providerId="ADAL" clId="{5A6289B4-78F9-4858-BFBA-CDB5697894BF}" dt="2025-08-25T19:00:07.064" v="219" actId="962"/>
          <ac:picMkLst>
            <pc:docMk/>
            <pc:sldMk cId="131703876" sldId="2147482059"/>
            <ac:picMk id="1028" creationId="{00ED8218-6748-55DF-FB76-43096EF56F3E}"/>
          </ac:picMkLst>
        </pc:picChg>
        <pc:picChg chg="mod">
          <ac:chgData name="Janet Choi (Stinson Communications Inc)" userId="06879060-1dfb-448d-9a49-6512d48ad4e4" providerId="ADAL" clId="{5A6289B4-78F9-4858-BFBA-CDB5697894BF}" dt="2025-08-25T19:00:00.284" v="205" actId="962"/>
          <ac:picMkLst>
            <pc:docMk/>
            <pc:sldMk cId="131703876" sldId="2147482059"/>
            <ac:picMk id="1030" creationId="{CA21E6FA-8870-5187-3CEE-2E3FBCC828B6}"/>
          </ac:picMkLst>
        </pc:picChg>
        <pc:picChg chg="mod">
          <ac:chgData name="Janet Choi (Stinson Communications Inc)" userId="06879060-1dfb-448d-9a49-6512d48ad4e4" providerId="ADAL" clId="{5A6289B4-78F9-4858-BFBA-CDB5697894BF}" dt="2025-08-25T19:00:04.003" v="215" actId="962"/>
          <ac:picMkLst>
            <pc:docMk/>
            <pc:sldMk cId="131703876" sldId="2147482059"/>
            <ac:picMk id="1032" creationId="{1B722B49-5C2E-F135-F252-74908243ED3D}"/>
          </ac:picMkLst>
        </pc:picChg>
      </pc:sldChg>
      <pc:sldChg chg="modSp mod">
        <pc:chgData name="Janet Choi (Stinson Communications Inc)" userId="06879060-1dfb-448d-9a49-6512d48ad4e4" providerId="ADAL" clId="{5A6289B4-78F9-4858-BFBA-CDB5697894BF}" dt="2025-08-25T18:58:36.355" v="88" actId="962"/>
        <pc:sldMkLst>
          <pc:docMk/>
          <pc:sldMk cId="1545011619" sldId="2147482072"/>
        </pc:sldMkLst>
        <pc:spChg chg="mod">
          <ac:chgData name="Janet Choi (Stinson Communications Inc)" userId="06879060-1dfb-448d-9a49-6512d48ad4e4" providerId="ADAL" clId="{5A6289B4-78F9-4858-BFBA-CDB5697894BF}" dt="2025-08-25T18:58:36.355" v="88" actId="962"/>
          <ac:spMkLst>
            <pc:docMk/>
            <pc:sldMk cId="1545011619" sldId="2147482072"/>
            <ac:spMk id="8" creationId="{A059FAFA-B958-49B1-B73A-96EA31BD52EE}"/>
          </ac:spMkLst>
        </pc:spChg>
        <pc:cxnChg chg="mod">
          <ac:chgData name="Janet Choi (Stinson Communications Inc)" userId="06879060-1dfb-448d-9a49-6512d48ad4e4" providerId="ADAL" clId="{5A6289B4-78F9-4858-BFBA-CDB5697894BF}" dt="2025-08-25T18:58:35.698" v="87" actId="962"/>
          <ac:cxnSpMkLst>
            <pc:docMk/>
            <pc:sldMk cId="1545011619" sldId="2147482072"/>
            <ac:cxnSpMk id="6" creationId="{D898F5BA-8233-8FE3-B849-911B0550BB5C}"/>
          </ac:cxnSpMkLst>
        </pc:cxnChg>
      </pc:sldChg>
      <pc:sldChg chg="addSp modSp mod">
        <pc:chgData name="Janet Choi (Stinson Communications Inc)" userId="06879060-1dfb-448d-9a49-6512d48ad4e4" providerId="ADAL" clId="{5A6289B4-78F9-4858-BFBA-CDB5697894BF}" dt="2025-08-25T18:59:43.784" v="151" actId="20577"/>
        <pc:sldMkLst>
          <pc:docMk/>
          <pc:sldMk cId="1142779283" sldId="2147482231"/>
        </pc:sldMkLst>
        <pc:spChg chg="add mod">
          <ac:chgData name="Janet Choi (Stinson Communications Inc)" userId="06879060-1dfb-448d-9a49-6512d48ad4e4" providerId="ADAL" clId="{5A6289B4-78F9-4858-BFBA-CDB5697894BF}" dt="2025-08-25T18:59:43.784" v="151" actId="20577"/>
          <ac:spMkLst>
            <pc:docMk/>
            <pc:sldMk cId="1142779283" sldId="2147482231"/>
            <ac:spMk id="2" creationId="{A6CF7213-B534-6EA3-BE59-F180380F481E}"/>
          </ac:spMkLst>
        </pc:spChg>
        <pc:spChg chg="mod">
          <ac:chgData name="Janet Choi (Stinson Communications Inc)" userId="06879060-1dfb-448d-9a49-6512d48ad4e4" providerId="ADAL" clId="{5A6289B4-78F9-4858-BFBA-CDB5697894BF}" dt="2025-08-25T18:58:38.223" v="89" actId="962"/>
          <ac:spMkLst>
            <pc:docMk/>
            <pc:sldMk cId="1142779283" sldId="2147482231"/>
            <ac:spMk id="4" creationId="{233393B4-4BE7-19C0-6E74-7BAA9A4145B9}"/>
          </ac:spMkLst>
        </pc:spChg>
        <pc:spChg chg="mod">
          <ac:chgData name="Janet Choi (Stinson Communications Inc)" userId="06879060-1dfb-448d-9a49-6512d48ad4e4" providerId="ADAL" clId="{5A6289B4-78F9-4858-BFBA-CDB5697894BF}" dt="2025-08-25T18:58:38.854" v="90" actId="962"/>
          <ac:spMkLst>
            <pc:docMk/>
            <pc:sldMk cId="1142779283" sldId="2147482231"/>
            <ac:spMk id="7" creationId="{EC425E45-C6BC-1C57-FB47-A3AB871A9AFA}"/>
          </ac:spMkLst>
        </pc:spChg>
        <pc:grpChg chg="mod">
          <ac:chgData name="Janet Choi (Stinson Communications Inc)" userId="06879060-1dfb-448d-9a49-6512d48ad4e4" providerId="ADAL" clId="{5A6289B4-78F9-4858-BFBA-CDB5697894BF}" dt="2025-08-25T18:58:39.941" v="91" actId="962"/>
          <ac:grpSpMkLst>
            <pc:docMk/>
            <pc:sldMk cId="1142779283" sldId="2147482231"/>
            <ac:grpSpMk id="10" creationId="{0CF60F7C-C3BD-C4C8-3798-02D221D6E375}"/>
          </ac:grpSpMkLst>
        </pc:grpChg>
        <pc:grpChg chg="mod">
          <ac:chgData name="Janet Choi (Stinson Communications Inc)" userId="06879060-1dfb-448d-9a49-6512d48ad4e4" providerId="ADAL" clId="{5A6289B4-78F9-4858-BFBA-CDB5697894BF}" dt="2025-08-25T18:58:41.170" v="92" actId="962"/>
          <ac:grpSpMkLst>
            <pc:docMk/>
            <pc:sldMk cId="1142779283" sldId="2147482231"/>
            <ac:grpSpMk id="18" creationId="{E1345E19-08CD-2D8C-774F-A56765FE7353}"/>
          </ac:grpSpMkLst>
        </pc:grpChg>
      </pc:sldChg>
      <pc:sldMasterChg chg="delSldLayout">
        <pc:chgData name="Janet Choi (Stinson Communications Inc)" userId="06879060-1dfb-448d-9a49-6512d48ad4e4" providerId="ADAL" clId="{5A6289B4-78F9-4858-BFBA-CDB5697894BF}" dt="2025-08-25T18:08:32.482" v="1" actId="47"/>
        <pc:sldMasterMkLst>
          <pc:docMk/>
          <pc:sldMasterMk cId="134266601" sldId="2147485608"/>
        </pc:sldMasterMkLst>
        <pc:sldLayoutChg chg="del">
          <pc:chgData name="Janet Choi (Stinson Communications Inc)" userId="06879060-1dfb-448d-9a49-6512d48ad4e4" providerId="ADAL" clId="{5A6289B4-78F9-4858-BFBA-CDB5697894BF}" dt="2025-08-25T18:08:32.482" v="1" actId="47"/>
          <pc:sldLayoutMkLst>
            <pc:docMk/>
            <pc:sldMasterMk cId="134266601" sldId="2147485608"/>
            <pc:sldLayoutMk cId="712481230" sldId="2147485661"/>
          </pc:sldLayoutMkLst>
        </pc:sldLayoutChg>
      </pc:sldMasterChg>
    </pc:docChg>
  </pc:docChgLst>
  <pc:docChgLst>
    <pc:chgData name="Mindy Bomonti (RED DOOR COLLABORATIVE LLC)" userId="S::v-mibomonti@microsoft.com::1b9d84fe-b5d8-41b6-8246-52e4b7cf3999" providerId="AD" clId="Web-{654ECC9F-A3C1-A4A2-148D-CBF06C814F59}"/>
    <pc:docChg chg="addSld modSld modSection">
      <pc:chgData name="Mindy Bomonti (RED DOOR COLLABORATIVE LLC)" userId="S::v-mibomonti@microsoft.com::1b9d84fe-b5d8-41b6-8246-52e4b7cf3999" providerId="AD" clId="Web-{654ECC9F-A3C1-A4A2-148D-CBF06C814F59}" dt="2025-08-29T22:43:10.972" v="1"/>
      <pc:docMkLst>
        <pc:docMk/>
      </pc:docMkLst>
      <pc:sldChg chg="delSp add">
        <pc:chgData name="Mindy Bomonti (RED DOOR COLLABORATIVE LLC)" userId="S::v-mibomonti@microsoft.com::1b9d84fe-b5d8-41b6-8246-52e4b7cf3999" providerId="AD" clId="Web-{654ECC9F-A3C1-A4A2-148D-CBF06C814F59}" dt="2025-08-29T22:43:10.972" v="1"/>
        <pc:sldMkLst>
          <pc:docMk/>
          <pc:sldMk cId="2462460263" sldId="2147479574"/>
        </pc:sldMkLst>
        <pc:spChg chg="del">
          <ac:chgData name="Mindy Bomonti (RED DOOR COLLABORATIVE LLC)" userId="S::v-mibomonti@microsoft.com::1b9d84fe-b5d8-41b6-8246-52e4b7cf3999" providerId="AD" clId="Web-{654ECC9F-A3C1-A4A2-148D-CBF06C814F59}" dt="2025-08-29T22:43:10.972" v="1"/>
          <ac:spMkLst>
            <pc:docMk/>
            <pc:sldMk cId="2462460263" sldId="2147479574"/>
            <ac:spMk id="7" creationId="{4376C245-4F86-A886-9E06-25D7EE6AFB33}"/>
          </ac:spMkLst>
        </pc:spChg>
      </pc:sldChg>
    </pc:docChg>
  </pc:docChgLst>
  <pc:docChgLst>
    <pc:chgData name="Henk Boelman" userId="S::heboelma@microsoft.com::f54986e4-1d4b-42c0-8eb0-f235c40ca989" providerId="AD" clId="Web-{CD525A41-0734-E05B-7E82-AA53742F095E}"/>
    <pc:docChg chg="modSld">
      <pc:chgData name="Henk Boelman" userId="S::heboelma@microsoft.com::f54986e4-1d4b-42c0-8eb0-f235c40ca989" providerId="AD" clId="Web-{CD525A41-0734-E05B-7E82-AA53742F095E}" dt="2025-08-29T14:30:57.413" v="1"/>
      <pc:docMkLst>
        <pc:docMk/>
      </pc:docMkLst>
      <pc:sldChg chg="modNotes">
        <pc:chgData name="Henk Boelman" userId="S::heboelma@microsoft.com::f54986e4-1d4b-42c0-8eb0-f235c40ca989" providerId="AD" clId="Web-{CD525A41-0734-E05B-7E82-AA53742F095E}" dt="2025-08-29T14:30:57.413" v="1"/>
        <pc:sldMkLst>
          <pc:docMk/>
          <pc:sldMk cId="1651254586" sldId="2147479610"/>
        </pc:sldMkLst>
      </pc:sldChg>
    </pc:docChg>
  </pc:docChgLst>
  <pc:docChgLst>
    <pc:chgData name="Arba Bardhi" userId="S::arba_stinson.co#ext#@microsoft.onmicrosoft.com::74076ea0-4313-4aa1-a0fa-9deb523a689b" providerId="AD" clId="Web-{E464C80F-8908-C2EB-69E8-0F1575667921}"/>
    <pc:docChg chg="delSld modSld delSection modSection">
      <pc:chgData name="Arba Bardhi" userId="S::arba_stinson.co#ext#@microsoft.onmicrosoft.com::74076ea0-4313-4aa1-a0fa-9deb523a689b" providerId="AD" clId="Web-{E464C80F-8908-C2EB-69E8-0F1575667921}" dt="2025-08-29T23:51:39.602" v="19"/>
      <pc:docMkLst>
        <pc:docMk/>
      </pc:docMkLst>
      <pc:sldChg chg="modNotes">
        <pc:chgData name="Arba Bardhi" userId="S::arba_stinson.co#ext#@microsoft.onmicrosoft.com::74076ea0-4313-4aa1-a0fa-9deb523a689b" providerId="AD" clId="Web-{E464C80F-8908-C2EB-69E8-0F1575667921}" dt="2025-08-29T23:51:02.336" v="4"/>
        <pc:sldMkLst>
          <pc:docMk/>
          <pc:sldMk cId="3145861860" sldId="256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1:14.446" v="9"/>
        <pc:sldMkLst>
          <pc:docMk/>
          <pc:sldMk cId="3632990832" sldId="257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1:06.946" v="6"/>
        <pc:sldMkLst>
          <pc:docMk/>
          <pc:sldMk cId="2039707379" sldId="258"/>
        </pc:sldMkLst>
      </pc:sldChg>
      <pc:sldChg chg="del">
        <pc:chgData name="Arba Bardhi" userId="S::arba_stinson.co#ext#@microsoft.onmicrosoft.com::74076ea0-4313-4aa1-a0fa-9deb523a689b" providerId="AD" clId="Web-{E464C80F-8908-C2EB-69E8-0F1575667921}" dt="2025-08-29T23:51:39.587" v="13"/>
        <pc:sldMkLst>
          <pc:docMk/>
          <pc:sldMk cId="2056989211" sldId="259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1:03.711" v="5"/>
        <pc:sldMkLst>
          <pc:docMk/>
          <pc:sldMk cId="1340913616" sldId="262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1:00.696" v="3"/>
        <pc:sldMkLst>
          <pc:docMk/>
          <pc:sldMk cId="723137847" sldId="263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0:51.477" v="0"/>
        <pc:sldMkLst>
          <pc:docMk/>
          <pc:sldMk cId="2980394543" sldId="264"/>
        </pc:sldMkLst>
      </pc:sldChg>
      <pc:sldChg chg="del">
        <pc:chgData name="Arba Bardhi" userId="S::arba_stinson.co#ext#@microsoft.onmicrosoft.com::74076ea0-4313-4aa1-a0fa-9deb523a689b" providerId="AD" clId="Web-{E464C80F-8908-C2EB-69E8-0F1575667921}" dt="2025-08-29T23:51:39.602" v="15"/>
        <pc:sldMkLst>
          <pc:docMk/>
          <pc:sldMk cId="3256417479" sldId="267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1:08.868" v="7"/>
        <pc:sldMkLst>
          <pc:docMk/>
          <pc:sldMk cId="2642706054" sldId="268"/>
        </pc:sldMkLst>
      </pc:sldChg>
      <pc:sldChg chg="del">
        <pc:chgData name="Arba Bardhi" userId="S::arba_stinson.co#ext#@microsoft.onmicrosoft.com::74076ea0-4313-4aa1-a0fa-9deb523a689b" providerId="AD" clId="Web-{E464C80F-8908-C2EB-69E8-0F1575667921}" dt="2025-08-29T23:51:39.602" v="18"/>
        <pc:sldMkLst>
          <pc:docMk/>
          <pc:sldMk cId="1771696012" sldId="270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1:22.368" v="11"/>
        <pc:sldMkLst>
          <pc:docMk/>
          <pc:sldMk cId="2462460263" sldId="2147479574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0:57.290" v="2"/>
        <pc:sldMkLst>
          <pc:docMk/>
          <pc:sldMk cId="1651254586" sldId="2147479610"/>
        </pc:sldMkLst>
      </pc:sldChg>
      <pc:sldChg chg="del">
        <pc:chgData name="Arba Bardhi" userId="S::arba_stinson.co#ext#@microsoft.onmicrosoft.com::74076ea0-4313-4aa1-a0fa-9deb523a689b" providerId="AD" clId="Web-{E464C80F-8908-C2EB-69E8-0F1575667921}" dt="2025-08-29T23:51:39.602" v="19"/>
        <pc:sldMkLst>
          <pc:docMk/>
          <pc:sldMk cId="176121445" sldId="2147481957"/>
        </pc:sldMkLst>
      </pc:sldChg>
      <pc:sldChg chg="del">
        <pc:chgData name="Arba Bardhi" userId="S::arba_stinson.co#ext#@microsoft.onmicrosoft.com::74076ea0-4313-4aa1-a0fa-9deb523a689b" providerId="AD" clId="Web-{E464C80F-8908-C2EB-69E8-0F1575667921}" dt="2025-08-29T23:51:39.602" v="17"/>
        <pc:sldMkLst>
          <pc:docMk/>
          <pc:sldMk cId="131703876" sldId="2147482059"/>
        </pc:sldMkLst>
      </pc:sldChg>
      <pc:sldChg chg="del">
        <pc:chgData name="Arba Bardhi" userId="S::arba_stinson.co#ext#@microsoft.onmicrosoft.com::74076ea0-4313-4aa1-a0fa-9deb523a689b" providerId="AD" clId="Web-{E464C80F-8908-C2EB-69E8-0F1575667921}" dt="2025-08-29T23:51:39.602" v="16"/>
        <pc:sldMkLst>
          <pc:docMk/>
          <pc:sldMk cId="1545011619" sldId="2147482072"/>
        </pc:sldMkLst>
      </pc:sldChg>
      <pc:sldChg chg="del">
        <pc:chgData name="Arba Bardhi" userId="S::arba_stinson.co#ext#@microsoft.onmicrosoft.com::74076ea0-4313-4aa1-a0fa-9deb523a689b" providerId="AD" clId="Web-{E464C80F-8908-C2EB-69E8-0F1575667921}" dt="2025-08-29T23:51:39.587" v="14"/>
        <pc:sldMkLst>
          <pc:docMk/>
          <pc:sldMk cId="1142779283" sldId="2147482231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0:55.711" v="1"/>
        <pc:sldMkLst>
          <pc:docMk/>
          <pc:sldMk cId="1263005372" sldId="2147482277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1:11.711" v="8"/>
        <pc:sldMkLst>
          <pc:docMk/>
          <pc:sldMk cId="2496195873" sldId="2147483646"/>
        </pc:sldMkLst>
      </pc:sldChg>
      <pc:sldChg chg="modNotes">
        <pc:chgData name="Arba Bardhi" userId="S::arba_stinson.co#ext#@microsoft.onmicrosoft.com::74076ea0-4313-4aa1-a0fa-9deb523a689b" providerId="AD" clId="Web-{E464C80F-8908-C2EB-69E8-0F1575667921}" dt="2025-08-29T23:51:17.836" v="10"/>
        <pc:sldMkLst>
          <pc:docMk/>
          <pc:sldMk cId="2008890401" sldId="2147483647"/>
        </pc:sldMkLst>
      </pc:sldChg>
    </pc:docChg>
  </pc:docChgLst>
  <pc:docChgLst>
    <pc:chgData name="Hermione Osmers (Stinson Communications Inc)" userId="91524ad2-2302-4280-8887-53dee5731c75" providerId="ADAL" clId="{2C4F551B-95B6-4272-924A-0FA653B5CACF}"/>
    <pc:docChg chg="undo redo custSel addSld delSld modSld sldOrd addSection delSection modSection">
      <pc:chgData name="Hermione Osmers (Stinson Communications Inc)" userId="91524ad2-2302-4280-8887-53dee5731c75" providerId="ADAL" clId="{2C4F551B-95B6-4272-924A-0FA653B5CACF}" dt="2025-08-21T19:32:01.138" v="5028"/>
      <pc:docMkLst>
        <pc:docMk/>
      </pc:docMkLst>
      <pc:sldChg chg="addSp delSp modSp mod modTransition modClrScheme chgLayout">
        <pc:chgData name="Hermione Osmers (Stinson Communications Inc)" userId="91524ad2-2302-4280-8887-53dee5731c75" providerId="ADAL" clId="{2C4F551B-95B6-4272-924A-0FA653B5CACF}" dt="2025-08-21T19:06:03.764" v="3624" actId="33553"/>
        <pc:sldMkLst>
          <pc:docMk/>
          <pc:sldMk cId="3145861860" sldId="256"/>
        </pc:sldMkLst>
        <pc:spChg chg="mod">
          <ac:chgData name="Hermione Osmers (Stinson Communications Inc)" userId="91524ad2-2302-4280-8887-53dee5731c75" providerId="ADAL" clId="{2C4F551B-95B6-4272-924A-0FA653B5CACF}" dt="2025-08-21T19:06:03.764" v="3624" actId="33553"/>
          <ac:spMkLst>
            <pc:docMk/>
            <pc:sldMk cId="3145861860" sldId="256"/>
            <ac:spMk id="8" creationId="{64104B0C-BC93-686A-439A-7C230747651E}"/>
          </ac:spMkLst>
        </pc:spChg>
      </pc:sldChg>
      <pc:sldChg chg="addSp delSp modSp mod modTransition modClrScheme addAnim delAnim modAnim chgLayout">
        <pc:chgData name="Hermione Osmers (Stinson Communications Inc)" userId="91524ad2-2302-4280-8887-53dee5731c75" providerId="ADAL" clId="{2C4F551B-95B6-4272-924A-0FA653B5CACF}" dt="2025-08-21T19:32:01.138" v="5028"/>
        <pc:sldMkLst>
          <pc:docMk/>
          <pc:sldMk cId="3632990832" sldId="257"/>
        </pc:sldMkLst>
        <pc:spChg chg="mod ord">
          <ac:chgData name="Hermione Osmers (Stinson Communications Inc)" userId="91524ad2-2302-4280-8887-53dee5731c75" providerId="ADAL" clId="{2C4F551B-95B6-4272-924A-0FA653B5CACF}" dt="2025-08-21T19:21:56.559" v="4938" actId="167"/>
          <ac:spMkLst>
            <pc:docMk/>
            <pc:sldMk cId="3632990832" sldId="257"/>
            <ac:spMk id="3" creationId="{530F962C-5082-8D08-A068-A4E829DDFD30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21:55.650" v="4937" actId="167"/>
          <ac:spMkLst>
            <pc:docMk/>
            <pc:sldMk cId="3632990832" sldId="257"/>
            <ac:spMk id="4" creationId="{3D338BAA-2C3D-F0D9-8EAA-D30FA9C0952B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21:56.559" v="4938" actId="167"/>
          <ac:spMkLst>
            <pc:docMk/>
            <pc:sldMk cId="3632990832" sldId="257"/>
            <ac:spMk id="5" creationId="{45140B02-E9AE-182E-F004-E86E64695F7D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22:09.136" v="4948" actId="167"/>
          <ac:spMkLst>
            <pc:docMk/>
            <pc:sldMk cId="3632990832" sldId="257"/>
            <ac:spMk id="6" creationId="{92B8BD76-A6F5-EE46-1EFB-3F87AAA76E51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22:12.302" v="4951" actId="167"/>
          <ac:spMkLst>
            <pc:docMk/>
            <pc:sldMk cId="3632990832" sldId="257"/>
            <ac:spMk id="7" creationId="{AD74F21C-CB9E-D206-07C0-809D11937FC1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6:47.111" v="4647" actId="962"/>
          <ac:spMkLst>
            <pc:docMk/>
            <pc:sldMk cId="3632990832" sldId="257"/>
            <ac:spMk id="8" creationId="{904578AA-EF55-F24D-B91A-C9CF108585E3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21:56.559" v="4938" actId="167"/>
          <ac:spMkLst>
            <pc:docMk/>
            <pc:sldMk cId="3632990832" sldId="257"/>
            <ac:spMk id="9" creationId="{31343C5E-3ADC-BDB9-1237-38E2B45014CD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22:03.903" v="4943" actId="167"/>
          <ac:spMkLst>
            <pc:docMk/>
            <pc:sldMk cId="3632990832" sldId="257"/>
            <ac:spMk id="10" creationId="{7938C9AB-83C1-92CD-9DBC-20CDA79DACBD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22:12.302" v="4951" actId="167"/>
          <ac:spMkLst>
            <pc:docMk/>
            <pc:sldMk cId="3632990832" sldId="257"/>
            <ac:spMk id="11" creationId="{9FED11DA-4D10-1053-72C7-B367EA17838C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19:09.707" v="4819" actId="167"/>
          <ac:spMkLst>
            <pc:docMk/>
            <pc:sldMk cId="3632990832" sldId="257"/>
            <ac:spMk id="12" creationId="{2EB8AED9-25E4-7CC6-3BFA-300B7D6D975B}"/>
          </ac:spMkLst>
        </pc:spChg>
        <pc:spChg chg="mod ord topLvl">
          <ac:chgData name="Hermione Osmers (Stinson Communications Inc)" userId="91524ad2-2302-4280-8887-53dee5731c75" providerId="ADAL" clId="{2C4F551B-95B6-4272-924A-0FA653B5CACF}" dt="2025-08-21T19:26:17.408" v="5022" actId="12788"/>
          <ac:spMkLst>
            <pc:docMk/>
            <pc:sldMk cId="3632990832" sldId="257"/>
            <ac:spMk id="14" creationId="{92F96693-5D45-7EA0-C045-AAE113F70AE7}"/>
          </ac:spMkLst>
        </pc:spChg>
        <pc:spChg chg="mod topLvl">
          <ac:chgData name="Hermione Osmers (Stinson Communications Inc)" userId="91524ad2-2302-4280-8887-53dee5731c75" providerId="ADAL" clId="{2C4F551B-95B6-4272-924A-0FA653B5CACF}" dt="2025-08-21T19:23:14.505" v="5011" actId="164"/>
          <ac:spMkLst>
            <pc:docMk/>
            <pc:sldMk cId="3632990832" sldId="257"/>
            <ac:spMk id="15" creationId="{D1700AA3-7D21-9857-2C15-EE0C3594E69B}"/>
          </ac:spMkLst>
        </pc:spChg>
        <pc:spChg chg="mod topLvl">
          <ac:chgData name="Hermione Osmers (Stinson Communications Inc)" userId="91524ad2-2302-4280-8887-53dee5731c75" providerId="ADAL" clId="{2C4F551B-95B6-4272-924A-0FA653B5CACF}" dt="2025-08-21T19:23:13.978" v="5009" actId="164"/>
          <ac:spMkLst>
            <pc:docMk/>
            <pc:sldMk cId="3632990832" sldId="257"/>
            <ac:spMk id="16" creationId="{E274AB88-8606-A705-BF0C-92C646AA3BB1}"/>
          </ac:spMkLst>
        </pc:spChg>
        <pc:spChg chg="mod ord topLvl">
          <ac:chgData name="Hermione Osmers (Stinson Communications Inc)" userId="91524ad2-2302-4280-8887-53dee5731c75" providerId="ADAL" clId="{2C4F551B-95B6-4272-924A-0FA653B5CACF}" dt="2025-08-21T19:26:17.408" v="5022" actId="12788"/>
          <ac:spMkLst>
            <pc:docMk/>
            <pc:sldMk cId="3632990832" sldId="257"/>
            <ac:spMk id="18" creationId="{F3D9CAC0-C37D-FCC3-274B-9D617C580A49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22:12.302" v="4951" actId="167"/>
          <ac:spMkLst>
            <pc:docMk/>
            <pc:sldMk cId="3632990832" sldId="257"/>
            <ac:spMk id="19" creationId="{3AA6DEFF-0A8D-C2C5-889C-553DAFEF0F55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16:34.397" v="4637" actId="962"/>
          <ac:spMkLst>
            <pc:docMk/>
            <pc:sldMk cId="3632990832" sldId="257"/>
            <ac:spMk id="20" creationId="{E60CB355-BF41-3D0C-8F0C-1A8223224843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16:37.156" v="4639" actId="962"/>
          <ac:spMkLst>
            <pc:docMk/>
            <pc:sldMk cId="3632990832" sldId="257"/>
            <ac:spMk id="21" creationId="{2C840F82-4FFF-C572-A7D4-680FDBE85BAD}"/>
          </ac:spMkLst>
        </pc:spChg>
        <pc:spChg chg="mod topLvl">
          <ac:chgData name="Hermione Osmers (Stinson Communications Inc)" userId="91524ad2-2302-4280-8887-53dee5731c75" providerId="ADAL" clId="{2C4F551B-95B6-4272-924A-0FA653B5CACF}" dt="2025-08-21T19:23:13.421" v="5007" actId="164"/>
          <ac:spMkLst>
            <pc:docMk/>
            <pc:sldMk cId="3632990832" sldId="257"/>
            <ac:spMk id="22" creationId="{7E0ABD8F-45C6-1A33-0FC0-FD78E5C75A1E}"/>
          </ac:spMkLst>
        </pc:spChg>
        <pc:spChg chg="mod topLvl">
          <ac:chgData name="Hermione Osmers (Stinson Communications Inc)" userId="91524ad2-2302-4280-8887-53dee5731c75" providerId="ADAL" clId="{2C4F551B-95B6-4272-924A-0FA653B5CACF}" dt="2025-08-21T19:23:12.856" v="5005" actId="164"/>
          <ac:spMkLst>
            <pc:docMk/>
            <pc:sldMk cId="3632990832" sldId="257"/>
            <ac:spMk id="23" creationId="{441C518B-3FBD-7A09-A0BF-4BE5C5E99C1C}"/>
          </ac:spMkLst>
        </pc:spChg>
        <pc:spChg chg="mod ord topLvl">
          <ac:chgData name="Hermione Osmers (Stinson Communications Inc)" userId="91524ad2-2302-4280-8887-53dee5731c75" providerId="ADAL" clId="{2C4F551B-95B6-4272-924A-0FA653B5CACF}" dt="2025-08-21T19:26:17.408" v="5022" actId="12788"/>
          <ac:spMkLst>
            <pc:docMk/>
            <pc:sldMk cId="3632990832" sldId="257"/>
            <ac:spMk id="24" creationId="{1C94A010-11C1-197F-47C1-E4CC86092AC0}"/>
          </ac:spMkLst>
        </pc:spChg>
        <pc:spChg chg="mod ord topLvl">
          <ac:chgData name="Hermione Osmers (Stinson Communications Inc)" userId="91524ad2-2302-4280-8887-53dee5731c75" providerId="ADAL" clId="{2C4F551B-95B6-4272-924A-0FA653B5CACF}" dt="2025-08-21T19:26:17.408" v="5022" actId="12788"/>
          <ac:spMkLst>
            <pc:docMk/>
            <pc:sldMk cId="3632990832" sldId="257"/>
            <ac:spMk id="25" creationId="{0192616C-74BB-FB69-BE1D-3B567F32616D}"/>
          </ac:spMkLst>
        </pc:spChg>
        <pc:spChg chg="mod topLvl">
          <ac:chgData name="Hermione Osmers (Stinson Communications Inc)" userId="91524ad2-2302-4280-8887-53dee5731c75" providerId="ADAL" clId="{2C4F551B-95B6-4272-924A-0FA653B5CACF}" dt="2025-08-21T19:21:45.189" v="4933" actId="167"/>
          <ac:spMkLst>
            <pc:docMk/>
            <pc:sldMk cId="3632990832" sldId="257"/>
            <ac:spMk id="33" creationId="{27DA1BC7-4B07-727E-FEE7-562810AEED9E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22:12.302" v="4951" actId="167"/>
          <ac:spMkLst>
            <pc:docMk/>
            <pc:sldMk cId="3632990832" sldId="257"/>
            <ac:spMk id="34" creationId="{C57073B4-FC72-4F07-FAA9-63920DD6E521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21:57.115" v="4939" actId="167"/>
          <ac:spMkLst>
            <pc:docMk/>
            <pc:sldMk cId="3632990832" sldId="257"/>
            <ac:spMk id="42" creationId="{58B4C4FF-A5DD-D418-E92D-08C4E8256E38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9:23:25.682" v="5013" actId="962"/>
          <ac:spMkLst>
            <pc:docMk/>
            <pc:sldMk cId="3632990832" sldId="257"/>
            <ac:spMk id="44" creationId="{F88EB5EE-586A-0097-0BBE-E55022FF1056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9:21:52.075" v="4935" actId="167"/>
          <ac:spMkLst>
            <pc:docMk/>
            <pc:sldMk cId="3632990832" sldId="257"/>
            <ac:spMk id="56" creationId="{89B733A8-DA64-6072-C7BF-3B6B733A9671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9:22:12.302" v="4951" actId="167"/>
          <ac:spMkLst>
            <pc:docMk/>
            <pc:sldMk cId="3632990832" sldId="257"/>
            <ac:spMk id="57" creationId="{9829758B-8346-5C2F-8606-32E681B95335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9:22:09.795" v="4949" actId="167"/>
          <ac:spMkLst>
            <pc:docMk/>
            <pc:sldMk cId="3632990832" sldId="257"/>
            <ac:spMk id="58" creationId="{55281FD1-6B15-0F6F-0D04-E595D4224EFF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9:22:12.302" v="4951" actId="167"/>
          <ac:spMkLst>
            <pc:docMk/>
            <pc:sldMk cId="3632990832" sldId="257"/>
            <ac:spMk id="59" creationId="{5385B32A-5CDB-8934-4F61-8DBEA6AF6C3B}"/>
          </ac:spMkLst>
        </pc:spChg>
        <pc:picChg chg="mod ord topLvl">
          <ac:chgData name="Hermione Osmers (Stinson Communications Inc)" userId="91524ad2-2302-4280-8887-53dee5731c75" providerId="ADAL" clId="{2C4F551B-95B6-4272-924A-0FA653B5CACF}" dt="2025-08-21T19:18:36.888" v="4806" actId="167"/>
          <ac:picMkLst>
            <pc:docMk/>
            <pc:sldMk cId="3632990832" sldId="257"/>
            <ac:picMk id="27" creationId="{53D8B229-9F72-F670-D8BF-2C6380BD563C}"/>
          </ac:picMkLst>
        </pc:picChg>
        <pc:picChg chg="mod topLvl">
          <ac:chgData name="Hermione Osmers (Stinson Communications Inc)" userId="91524ad2-2302-4280-8887-53dee5731c75" providerId="ADAL" clId="{2C4F551B-95B6-4272-924A-0FA653B5CACF}" dt="2025-08-21T17:52:44.663" v="2161"/>
          <ac:picMkLst>
            <pc:docMk/>
            <pc:sldMk cId="3632990832" sldId="257"/>
            <ac:picMk id="32" creationId="{CBE89817-0028-E311-A32B-92A39670FA3A}"/>
          </ac:picMkLst>
        </pc:picChg>
        <pc:picChg chg="mod">
          <ac:chgData name="Hermione Osmers (Stinson Communications Inc)" userId="91524ad2-2302-4280-8887-53dee5731c75" providerId="ADAL" clId="{2C4F551B-95B6-4272-924A-0FA653B5CACF}" dt="2025-08-21T19:18:38.684" v="4808" actId="167"/>
          <ac:picMkLst>
            <pc:docMk/>
            <pc:sldMk cId="3632990832" sldId="257"/>
            <ac:picMk id="35" creationId="{7EAEAB95-C14A-992C-DB7B-66BC9A1D6800}"/>
          </ac:picMkLst>
        </pc:picChg>
        <pc:picChg chg="mod ord modCrop">
          <ac:chgData name="Hermione Osmers (Stinson Communications Inc)" userId="91524ad2-2302-4280-8887-53dee5731c75" providerId="ADAL" clId="{2C4F551B-95B6-4272-924A-0FA653B5CACF}" dt="2025-08-21T19:15:51.640" v="4617" actId="962"/>
          <ac:picMkLst>
            <pc:docMk/>
            <pc:sldMk cId="3632990832" sldId="257"/>
            <ac:picMk id="41" creationId="{83BF7DB2-2B85-1F10-6243-C17E820B0A7F}"/>
          </ac:picMkLst>
        </pc:picChg>
        <pc:picChg chg="add mod">
          <ac:chgData name="Hermione Osmers (Stinson Communications Inc)" userId="91524ad2-2302-4280-8887-53dee5731c75" providerId="ADAL" clId="{2C4F551B-95B6-4272-924A-0FA653B5CACF}" dt="2025-08-21T19:18:36.219" v="4805" actId="167"/>
          <ac:picMkLst>
            <pc:docMk/>
            <pc:sldMk cId="3632990832" sldId="257"/>
            <ac:picMk id="1026" creationId="{95D3C84A-1705-5DE9-33C0-681F086371B1}"/>
          </ac:picMkLst>
        </pc:picChg>
        <pc:picChg chg="add mod">
          <ac:chgData name="Hermione Osmers (Stinson Communications Inc)" userId="91524ad2-2302-4280-8887-53dee5731c75" providerId="ADAL" clId="{2C4F551B-95B6-4272-924A-0FA653B5CACF}" dt="2025-08-21T19:18:39.306" v="4809" actId="167"/>
          <ac:picMkLst>
            <pc:docMk/>
            <pc:sldMk cId="3632990832" sldId="257"/>
            <ac:picMk id="1028" creationId="{F7F51BD3-F7F6-6133-4155-38C1EFF16470}"/>
          </ac:picMkLst>
        </pc:picChg>
        <pc:picChg chg="add mod">
          <ac:chgData name="Hermione Osmers (Stinson Communications Inc)" userId="91524ad2-2302-4280-8887-53dee5731c75" providerId="ADAL" clId="{2C4F551B-95B6-4272-924A-0FA653B5CACF}" dt="2025-08-21T19:18:38.112" v="4807" actId="167"/>
          <ac:picMkLst>
            <pc:docMk/>
            <pc:sldMk cId="3632990832" sldId="257"/>
            <ac:picMk id="1030" creationId="{57DA8049-889D-ECF4-C1D0-7E345BEC60E0}"/>
          </ac:picMkLst>
        </pc:picChg>
        <pc:cxnChg chg="mod ord">
          <ac:chgData name="Hermione Osmers (Stinson Communications Inc)" userId="91524ad2-2302-4280-8887-53dee5731c75" providerId="ADAL" clId="{2C4F551B-95B6-4272-924A-0FA653B5CACF}" dt="2025-08-21T19:21:33.219" v="4932" actId="166"/>
          <ac:cxnSpMkLst>
            <pc:docMk/>
            <pc:sldMk cId="3632990832" sldId="257"/>
            <ac:cxnSpMk id="36" creationId="{BE1AC87B-E703-DBA3-8679-9B9909A46193}"/>
          </ac:cxnSpMkLst>
        </pc:cxnChg>
        <pc:cxnChg chg="mod ord">
          <ac:chgData name="Hermione Osmers (Stinson Communications Inc)" userId="91524ad2-2302-4280-8887-53dee5731c75" providerId="ADAL" clId="{2C4F551B-95B6-4272-924A-0FA653B5CACF}" dt="2025-08-21T19:26:17.408" v="5022" actId="12788"/>
          <ac:cxnSpMkLst>
            <pc:docMk/>
            <pc:sldMk cId="3632990832" sldId="257"/>
            <ac:cxnSpMk id="37" creationId="{0BF4CA9A-57AD-D600-51F6-2C0BBA3F28DF}"/>
          </ac:cxnSpMkLst>
        </pc:cxnChg>
        <pc:cxnChg chg="mod ord">
          <ac:chgData name="Hermione Osmers (Stinson Communications Inc)" userId="91524ad2-2302-4280-8887-53dee5731c75" providerId="ADAL" clId="{2C4F551B-95B6-4272-924A-0FA653B5CACF}" dt="2025-08-21T19:21:33.219" v="4932" actId="166"/>
          <ac:cxnSpMkLst>
            <pc:docMk/>
            <pc:sldMk cId="3632990832" sldId="257"/>
            <ac:cxnSpMk id="38" creationId="{ADEA73E4-EEC1-8D16-5625-CBD18C5F7EBC}"/>
          </ac:cxnSpMkLst>
        </pc:cxnChg>
        <pc:cxnChg chg="mod ord">
          <ac:chgData name="Hermione Osmers (Stinson Communications Inc)" userId="91524ad2-2302-4280-8887-53dee5731c75" providerId="ADAL" clId="{2C4F551B-95B6-4272-924A-0FA653B5CACF}" dt="2025-08-21T19:21:33.219" v="4932" actId="166"/>
          <ac:cxnSpMkLst>
            <pc:docMk/>
            <pc:sldMk cId="3632990832" sldId="257"/>
            <ac:cxnSpMk id="39" creationId="{7898DD51-0F5A-FC3C-F05C-01C49F213C37}"/>
          </ac:cxnSpMkLst>
        </pc:cxnChg>
        <pc:cxnChg chg="mod ord">
          <ac:chgData name="Hermione Osmers (Stinson Communications Inc)" userId="91524ad2-2302-4280-8887-53dee5731c75" providerId="ADAL" clId="{2C4F551B-95B6-4272-924A-0FA653B5CACF}" dt="2025-08-21T19:26:17.408" v="5022" actId="12788"/>
          <ac:cxnSpMkLst>
            <pc:docMk/>
            <pc:sldMk cId="3632990832" sldId="257"/>
            <ac:cxnSpMk id="40" creationId="{5B698D3C-F95A-8DD0-3DE1-29DF1953953E}"/>
          </ac:cxnSpMkLst>
        </pc:cxnChg>
        <pc:cxnChg chg="add mod ord">
          <ac:chgData name="Hermione Osmers (Stinson Communications Inc)" userId="91524ad2-2302-4280-8887-53dee5731c75" providerId="ADAL" clId="{2C4F551B-95B6-4272-924A-0FA653B5CACF}" dt="2025-08-21T19:21:33.219" v="4932" actId="166"/>
          <ac:cxnSpMkLst>
            <pc:docMk/>
            <pc:sldMk cId="3632990832" sldId="257"/>
            <ac:cxnSpMk id="47" creationId="{32F96A2D-6629-C28B-4C4E-A782C302ADE6}"/>
          </ac:cxnSpMkLst>
        </pc:cxnChg>
      </pc:sldChg>
      <pc:sldChg chg="addSp delSp modSp mod modTransition delAnim modAnim chgLayout">
        <pc:chgData name="Hermione Osmers (Stinson Communications Inc)" userId="91524ad2-2302-4280-8887-53dee5731c75" providerId="ADAL" clId="{2C4F551B-95B6-4272-924A-0FA653B5CACF}" dt="2025-08-21T19:14:55.725" v="4459" actId="167"/>
        <pc:sldMkLst>
          <pc:docMk/>
          <pc:sldMk cId="2039707379" sldId="258"/>
        </pc:sldMkLst>
        <pc:spChg chg="add mod">
          <ac:chgData name="Hermione Osmers (Stinson Communications Inc)" userId="91524ad2-2302-4280-8887-53dee5731c75" providerId="ADAL" clId="{2C4F551B-95B6-4272-924A-0FA653B5CACF}" dt="2025-08-21T16:41:08.187" v="719" actId="1076"/>
          <ac:spMkLst>
            <pc:docMk/>
            <pc:sldMk cId="2039707379" sldId="258"/>
            <ac:spMk id="2" creationId="{0B3A93C9-1880-1CF0-CA71-4C68A1125D2C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8:05:07.197" v="2293"/>
          <ac:spMkLst>
            <pc:docMk/>
            <pc:sldMk cId="2039707379" sldId="258"/>
            <ac:spMk id="3" creationId="{3A7425C8-EA7A-6680-89BD-2420810245BE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7:58:00.083" v="2211" actId="20577"/>
          <ac:spMkLst>
            <pc:docMk/>
            <pc:sldMk cId="2039707379" sldId="258"/>
            <ac:spMk id="4" creationId="{D82A2BA9-B2F5-23E7-7C92-09A46EA7BDC0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14:55.725" v="4459" actId="167"/>
          <ac:spMkLst>
            <pc:docMk/>
            <pc:sldMk cId="2039707379" sldId="258"/>
            <ac:spMk id="14" creationId="{433E6B3B-55E3-6320-C30D-330E579C4606}"/>
          </ac:spMkLst>
        </pc:spChg>
        <pc:cxnChg chg="add mod">
          <ac:chgData name="Hermione Osmers (Stinson Communications Inc)" userId="91524ad2-2302-4280-8887-53dee5731c75" providerId="ADAL" clId="{2C4F551B-95B6-4272-924A-0FA653B5CACF}" dt="2025-08-21T19:14:17.438" v="4392" actId="962"/>
          <ac:cxnSpMkLst>
            <pc:docMk/>
            <pc:sldMk cId="2039707379" sldId="258"/>
            <ac:cxnSpMk id="5" creationId="{217549E4-C395-EC51-2FE6-8A18961E3B15}"/>
          </ac:cxnSpMkLst>
        </pc:cxnChg>
      </pc:sldChg>
      <pc:sldChg chg="add del">
        <pc:chgData name="Hermione Osmers (Stinson Communications Inc)" userId="91524ad2-2302-4280-8887-53dee5731c75" providerId="ADAL" clId="{2C4F551B-95B6-4272-924A-0FA653B5CACF}" dt="2025-08-21T15:48:05.807" v="5"/>
        <pc:sldMkLst>
          <pc:docMk/>
          <pc:sldMk cId="1433800413" sldId="261"/>
        </pc:sldMkLst>
      </pc:sldChg>
      <pc:sldChg chg="addSp delSp add mod modTransition">
        <pc:chgData name="Hermione Osmers (Stinson Communications Inc)" userId="91524ad2-2302-4280-8887-53dee5731c75" providerId="ADAL" clId="{2C4F551B-95B6-4272-924A-0FA653B5CACF}" dt="2025-08-21T18:19:46.441" v="2543"/>
        <pc:sldMkLst>
          <pc:docMk/>
          <pc:sldMk cId="3789977912" sldId="261"/>
        </pc:sldMkLst>
      </pc:sldChg>
      <pc:sldChg chg="addSp delSp modSp add mod addAnim delAnim modAnim">
        <pc:chgData name="Hermione Osmers (Stinson Communications Inc)" userId="91524ad2-2302-4280-8887-53dee5731c75" providerId="ADAL" clId="{2C4F551B-95B6-4272-924A-0FA653B5CACF}" dt="2025-08-21T19:14:11.626" v="4391" actId="962"/>
        <pc:sldMkLst>
          <pc:docMk/>
          <pc:sldMk cId="1340913616" sldId="262"/>
        </pc:sldMkLst>
        <pc:spChg chg="mod">
          <ac:chgData name="Hermione Osmers (Stinson Communications Inc)" userId="91524ad2-2302-4280-8887-53dee5731c75" providerId="ADAL" clId="{2C4F551B-95B6-4272-924A-0FA653B5CACF}" dt="2025-08-21T19:10:49.722" v="4336" actId="962"/>
          <ac:spMkLst>
            <pc:docMk/>
            <pc:sldMk cId="1340913616" sldId="262"/>
            <ac:spMk id="3" creationId="{040FCCEC-6504-C790-A9B9-F60FBD8AB49D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0:49.722" v="4336" actId="962"/>
          <ac:spMkLst>
            <pc:docMk/>
            <pc:sldMk cId="1340913616" sldId="262"/>
            <ac:spMk id="4" creationId="{57E16A91-79E1-CB3C-32A6-0506F685AD91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13:59.025" v="4387" actId="167"/>
          <ac:spMkLst>
            <pc:docMk/>
            <pc:sldMk cId="1340913616" sldId="262"/>
            <ac:spMk id="6" creationId="{2A52F7F6-7FEF-40B0-B246-27726AE06DBF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13:59.025" v="4387" actId="167"/>
          <ac:spMkLst>
            <pc:docMk/>
            <pc:sldMk cId="1340913616" sldId="262"/>
            <ac:spMk id="17" creationId="{39CC9AF4-D2F8-14EB-9279-ECD68FC65198}"/>
          </ac:spMkLst>
        </pc:spChg>
        <pc:spChg chg="add del mod ord">
          <ac:chgData name="Hermione Osmers (Stinson Communications Inc)" userId="91524ad2-2302-4280-8887-53dee5731c75" providerId="ADAL" clId="{2C4F551B-95B6-4272-924A-0FA653B5CACF}" dt="2025-08-21T19:13:59.025" v="4387" actId="167"/>
          <ac:spMkLst>
            <pc:docMk/>
            <pc:sldMk cId="1340913616" sldId="262"/>
            <ac:spMk id="24" creationId="{D44EE204-71E0-3872-DD92-B7856AB6C5C0}"/>
          </ac:spMkLst>
        </pc:spChg>
        <pc:spChg chg="add del mod">
          <ac:chgData name="Hermione Osmers (Stinson Communications Inc)" userId="91524ad2-2302-4280-8887-53dee5731c75" providerId="ADAL" clId="{2C4F551B-95B6-4272-924A-0FA653B5CACF}" dt="2025-08-21T19:13:59.025" v="4387" actId="167"/>
          <ac:spMkLst>
            <pc:docMk/>
            <pc:sldMk cId="1340913616" sldId="262"/>
            <ac:spMk id="25" creationId="{53467B94-A6F2-B614-7480-39454504C3DC}"/>
          </ac:spMkLst>
        </pc:spChg>
        <pc:spChg chg="mod topLvl">
          <ac:chgData name="Hermione Osmers (Stinson Communications Inc)" userId="91524ad2-2302-4280-8887-53dee5731c75" providerId="ADAL" clId="{2C4F551B-95B6-4272-924A-0FA653B5CACF}" dt="2025-08-21T18:52:16.974" v="3210" actId="14100"/>
          <ac:spMkLst>
            <pc:docMk/>
            <pc:sldMk cId="1340913616" sldId="262"/>
            <ac:spMk id="28" creationId="{1DDBB251-2AF6-85F8-A850-CADE31FE2694}"/>
          </ac:spMkLst>
        </pc:spChg>
        <pc:spChg chg="mod topLvl">
          <ac:chgData name="Hermione Osmers (Stinson Communications Inc)" userId="91524ad2-2302-4280-8887-53dee5731c75" providerId="ADAL" clId="{2C4F551B-95B6-4272-924A-0FA653B5CACF}" dt="2025-08-21T18:47:01.850" v="2977" actId="165"/>
          <ac:spMkLst>
            <pc:docMk/>
            <pc:sldMk cId="1340913616" sldId="262"/>
            <ac:spMk id="32" creationId="{E5C20E5D-E381-471B-8740-C2822B09B972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13:59.025" v="4387" actId="167"/>
          <ac:spMkLst>
            <pc:docMk/>
            <pc:sldMk cId="1340913616" sldId="262"/>
            <ac:spMk id="59" creationId="{A7AC95ED-7CC6-C898-9C1B-49F0B0BD5912}"/>
          </ac:spMkLst>
        </pc:spChg>
        <pc:spChg chg="add mod ord topLvl">
          <ac:chgData name="Hermione Osmers (Stinson Communications Inc)" userId="91524ad2-2302-4280-8887-53dee5731c75" providerId="ADAL" clId="{2C4F551B-95B6-4272-924A-0FA653B5CACF}" dt="2025-08-21T18:53:06.205" v="3218" actId="962"/>
          <ac:spMkLst>
            <pc:docMk/>
            <pc:sldMk cId="1340913616" sldId="262"/>
            <ac:spMk id="1039" creationId="{91597A58-BEEC-CE5E-B028-E0DDBF670E1E}"/>
          </ac:spMkLst>
        </pc:spChg>
        <pc:spChg chg="add mod ord topLvl">
          <ac:chgData name="Hermione Osmers (Stinson Communications Inc)" userId="91524ad2-2302-4280-8887-53dee5731c75" providerId="ADAL" clId="{2C4F551B-95B6-4272-924A-0FA653B5CACF}" dt="2025-08-21T18:53:06.205" v="3218" actId="962"/>
          <ac:spMkLst>
            <pc:docMk/>
            <pc:sldMk cId="1340913616" sldId="262"/>
            <ac:spMk id="1040" creationId="{2BAEF24D-C9E2-AF1F-7797-90F33C7D8385}"/>
          </ac:spMkLst>
        </pc:spChg>
        <pc:spChg chg="add mod ord topLvl">
          <ac:chgData name="Hermione Osmers (Stinson Communications Inc)" userId="91524ad2-2302-4280-8887-53dee5731c75" providerId="ADAL" clId="{2C4F551B-95B6-4272-924A-0FA653B5CACF}" dt="2025-08-21T18:53:06.205" v="3218" actId="962"/>
          <ac:spMkLst>
            <pc:docMk/>
            <pc:sldMk cId="1340913616" sldId="262"/>
            <ac:spMk id="1041" creationId="{DBB552D5-D287-B55C-ACCA-2D24B8154DB8}"/>
          </ac:spMkLst>
        </pc:spChg>
        <pc:spChg chg="add mod ord topLvl">
          <ac:chgData name="Hermione Osmers (Stinson Communications Inc)" userId="91524ad2-2302-4280-8887-53dee5731c75" providerId="ADAL" clId="{2C4F551B-95B6-4272-924A-0FA653B5CACF}" dt="2025-08-21T18:46:57.133" v="2976" actId="165"/>
          <ac:spMkLst>
            <pc:docMk/>
            <pc:sldMk cId="1340913616" sldId="262"/>
            <ac:spMk id="1044" creationId="{AB3BEBC4-5004-F377-9098-60E06AB9D04A}"/>
          </ac:spMkLst>
        </pc:spChg>
        <pc:spChg chg="add mod topLvl">
          <ac:chgData name="Hermione Osmers (Stinson Communications Inc)" userId="91524ad2-2302-4280-8887-53dee5731c75" providerId="ADAL" clId="{2C4F551B-95B6-4272-924A-0FA653B5CACF}" dt="2025-08-21T18:53:06.205" v="3218" actId="962"/>
          <ac:spMkLst>
            <pc:docMk/>
            <pc:sldMk cId="1340913616" sldId="262"/>
            <ac:spMk id="1062" creationId="{60710E57-555A-4430-5F37-2E7A698664D1}"/>
          </ac:spMkLst>
        </pc:spChg>
        <pc:spChg chg="add mod topLvl">
          <ac:chgData name="Hermione Osmers (Stinson Communications Inc)" userId="91524ad2-2302-4280-8887-53dee5731c75" providerId="ADAL" clId="{2C4F551B-95B6-4272-924A-0FA653B5CACF}" dt="2025-08-21T18:53:06.205" v="3218" actId="962"/>
          <ac:spMkLst>
            <pc:docMk/>
            <pc:sldMk cId="1340913616" sldId="262"/>
            <ac:spMk id="1063" creationId="{5CB8E804-6B43-1D0F-6F5A-EEC825CF0292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3:59.025" v="4387" actId="167"/>
          <ac:spMkLst>
            <pc:docMk/>
            <pc:sldMk cId="1340913616" sldId="262"/>
            <ac:spMk id="2132" creationId="{365893A9-BA3E-D4C1-449C-CAAE7339BCE4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9:13:59.025" v="4387" actId="167"/>
          <ac:spMkLst>
            <pc:docMk/>
            <pc:sldMk cId="1340913616" sldId="262"/>
            <ac:spMk id="2133" creationId="{6986E980-A6E8-326B-CB20-2D8A7DC241FF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2:53.802" v="4358"/>
          <ac:spMkLst>
            <pc:docMk/>
            <pc:sldMk cId="1340913616" sldId="262"/>
            <ac:spMk id="2150" creationId="{5968C828-EC2D-BD05-624A-72D315234027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2:53.802" v="4358"/>
          <ac:spMkLst>
            <pc:docMk/>
            <pc:sldMk cId="1340913616" sldId="262"/>
            <ac:spMk id="2151" creationId="{E3C46CFA-A293-FDBD-2258-9A6D93B40C74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2:53.802" v="4358"/>
          <ac:spMkLst>
            <pc:docMk/>
            <pc:sldMk cId="1340913616" sldId="262"/>
            <ac:spMk id="2153" creationId="{11EBE4F5-6065-160F-4EB7-27628287EB80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2:53.802" v="4358"/>
          <ac:spMkLst>
            <pc:docMk/>
            <pc:sldMk cId="1340913616" sldId="262"/>
            <ac:spMk id="2154" creationId="{884F3808-6B67-DCEF-7932-5419E62AA4EB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2:53.802" v="4358"/>
          <ac:spMkLst>
            <pc:docMk/>
            <pc:sldMk cId="1340913616" sldId="262"/>
            <ac:spMk id="2155" creationId="{05F58D3D-14BD-C582-B57C-062A69F460E5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2:53.802" v="4358"/>
          <ac:spMkLst>
            <pc:docMk/>
            <pc:sldMk cId="1340913616" sldId="262"/>
            <ac:spMk id="2156" creationId="{174AE320-1F93-E450-D91D-54B7BB4EE46E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2:53.802" v="4358"/>
          <ac:spMkLst>
            <pc:docMk/>
            <pc:sldMk cId="1340913616" sldId="262"/>
            <ac:spMk id="2158" creationId="{382E0E46-6BB6-C5ED-3357-4E7F1102FBC2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2:53.802" v="4358"/>
          <ac:spMkLst>
            <pc:docMk/>
            <pc:sldMk cId="1340913616" sldId="262"/>
            <ac:spMk id="2159" creationId="{3D4BD47D-23F2-8737-96E6-52BF2553DD5A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2:53.802" v="4358"/>
          <ac:spMkLst>
            <pc:docMk/>
            <pc:sldMk cId="1340913616" sldId="262"/>
            <ac:spMk id="2160" creationId="{C9DB2460-411E-7E11-ABCD-DC6DCDC2AF62}"/>
          </ac:spMkLst>
        </pc:spChg>
        <pc:grpChg chg="mod ord">
          <ac:chgData name="Hermione Osmers (Stinson Communications Inc)" userId="91524ad2-2302-4280-8887-53dee5731c75" providerId="ADAL" clId="{2C4F551B-95B6-4272-924A-0FA653B5CACF}" dt="2025-08-21T19:13:57.983" v="4386" actId="167"/>
          <ac:grpSpMkLst>
            <pc:docMk/>
            <pc:sldMk cId="1340913616" sldId="262"/>
            <ac:grpSpMk id="2" creationId="{6F13FC32-B582-3E52-F1D1-D6D5795EC478}"/>
          </ac:grpSpMkLst>
        </pc:grpChg>
        <pc:grpChg chg="add mod topLvl">
          <ac:chgData name="Hermione Osmers (Stinson Communications Inc)" userId="91524ad2-2302-4280-8887-53dee5731c75" providerId="ADAL" clId="{2C4F551B-95B6-4272-924A-0FA653B5CACF}" dt="2025-08-21T19:12:21.574" v="4346" actId="962"/>
          <ac:grpSpMkLst>
            <pc:docMk/>
            <pc:sldMk cId="1340913616" sldId="262"/>
            <ac:grpSpMk id="2078" creationId="{A4536B87-CEC2-B908-7E16-1A77E9443632}"/>
          </ac:grpSpMkLst>
        </pc:grpChg>
        <pc:grpChg chg="add mod topLvl">
          <ac:chgData name="Hermione Osmers (Stinson Communications Inc)" userId="91524ad2-2302-4280-8887-53dee5731c75" providerId="ADAL" clId="{2C4F551B-95B6-4272-924A-0FA653B5CACF}" dt="2025-08-21T19:12:14.924" v="4344" actId="165"/>
          <ac:grpSpMkLst>
            <pc:docMk/>
            <pc:sldMk cId="1340913616" sldId="262"/>
            <ac:grpSpMk id="2080" creationId="{0466339A-3861-FB6F-6250-79B9DD9FA2E7}"/>
          </ac:grpSpMkLst>
        </pc:grpChg>
        <pc:grpChg chg="add mod">
          <ac:chgData name="Hermione Osmers (Stinson Communications Inc)" userId="91524ad2-2302-4280-8887-53dee5731c75" providerId="ADAL" clId="{2C4F551B-95B6-4272-924A-0FA653B5CACF}" dt="2025-08-21T19:13:56.509" v="4384" actId="167"/>
          <ac:grpSpMkLst>
            <pc:docMk/>
            <pc:sldMk cId="1340913616" sldId="262"/>
            <ac:grpSpMk id="2130" creationId="{4179DF08-EF01-033B-52ED-5A40D9185260}"/>
          </ac:grpSpMkLst>
        </pc:grpChg>
        <pc:picChg chg="mod ord">
          <ac:chgData name="Hermione Osmers (Stinson Communications Inc)" userId="91524ad2-2302-4280-8887-53dee5731c75" providerId="ADAL" clId="{2C4F551B-95B6-4272-924A-0FA653B5CACF}" dt="2025-08-21T19:13:59.025" v="4387" actId="167"/>
          <ac:picMkLst>
            <pc:docMk/>
            <pc:sldMk cId="1340913616" sldId="262"/>
            <ac:picMk id="9" creationId="{106CD8A8-07D3-19B3-474F-F7A695665885}"/>
          </ac:picMkLst>
        </pc:picChg>
        <pc:picChg chg="add mod ord topLvl">
          <ac:chgData name="Hermione Osmers (Stinson Communications Inc)" userId="91524ad2-2302-4280-8887-53dee5731c75" providerId="ADAL" clId="{2C4F551B-95B6-4272-924A-0FA653B5CACF}" dt="2025-08-21T19:13:59.025" v="4387" actId="167"/>
          <ac:picMkLst>
            <pc:docMk/>
            <pc:sldMk cId="1340913616" sldId="262"/>
            <ac:picMk id="26" creationId="{77366A8A-AEE7-38DD-B11F-31F7F579BB1F}"/>
          </ac:picMkLst>
        </pc:picChg>
        <pc:picChg chg="add mod topLvl">
          <ac:chgData name="Hermione Osmers (Stinson Communications Inc)" userId="91524ad2-2302-4280-8887-53dee5731c75" providerId="ADAL" clId="{2C4F551B-95B6-4272-924A-0FA653B5CACF}" dt="2025-08-21T19:12:14.924" v="4344" actId="165"/>
          <ac:picMkLst>
            <pc:docMk/>
            <pc:sldMk cId="1340913616" sldId="262"/>
            <ac:picMk id="1036" creationId="{32861BBA-3B61-0012-C9A2-AB884F07AED2}"/>
          </ac:picMkLst>
        </pc:picChg>
        <pc:picChg chg="add mod topLvl">
          <ac:chgData name="Hermione Osmers (Stinson Communications Inc)" userId="91524ad2-2302-4280-8887-53dee5731c75" providerId="ADAL" clId="{2C4F551B-95B6-4272-924A-0FA653B5CACF}" dt="2025-08-21T19:12:14.924" v="4344" actId="165"/>
          <ac:picMkLst>
            <pc:docMk/>
            <pc:sldMk cId="1340913616" sldId="262"/>
            <ac:picMk id="1037" creationId="{BC8683F5-7DBE-A397-D210-CBCF7B6ADEBA}"/>
          </ac:picMkLst>
        </pc:picChg>
        <pc:picChg chg="add mod topLvl">
          <ac:chgData name="Hermione Osmers (Stinson Communications Inc)" userId="91524ad2-2302-4280-8887-53dee5731c75" providerId="ADAL" clId="{2C4F551B-95B6-4272-924A-0FA653B5CACF}" dt="2025-08-21T19:12:14.924" v="4344" actId="165"/>
          <ac:picMkLst>
            <pc:docMk/>
            <pc:sldMk cId="1340913616" sldId="262"/>
            <ac:picMk id="2050" creationId="{CB06D9C7-D60C-6AE8-21A4-126200FB2C57}"/>
          </ac:picMkLst>
        </pc:picChg>
        <pc:picChg chg="add mod topLvl">
          <ac:chgData name="Hermione Osmers (Stinson Communications Inc)" userId="91524ad2-2302-4280-8887-53dee5731c75" providerId="ADAL" clId="{2C4F551B-95B6-4272-924A-0FA653B5CACF}" dt="2025-08-21T19:12:14.924" v="4344" actId="165"/>
          <ac:picMkLst>
            <pc:docMk/>
            <pc:sldMk cId="1340913616" sldId="262"/>
            <ac:picMk id="2052" creationId="{D2AD936C-0D46-0980-FE37-B6DDE8FFB0E8}"/>
          </ac:picMkLst>
        </pc:picChg>
        <pc:picChg chg="add mod topLvl">
          <ac:chgData name="Hermione Osmers (Stinson Communications Inc)" userId="91524ad2-2302-4280-8887-53dee5731c75" providerId="ADAL" clId="{2C4F551B-95B6-4272-924A-0FA653B5CACF}" dt="2025-08-21T19:12:14.924" v="4344" actId="165"/>
          <ac:picMkLst>
            <pc:docMk/>
            <pc:sldMk cId="1340913616" sldId="262"/>
            <ac:picMk id="2056" creationId="{60D08AFF-176C-4812-9F6D-C1B8B003B7BC}"/>
          </ac:picMkLst>
        </pc:picChg>
        <pc:picChg chg="mod">
          <ac:chgData name="Hermione Osmers (Stinson Communications Inc)" userId="91524ad2-2302-4280-8887-53dee5731c75" providerId="ADAL" clId="{2C4F551B-95B6-4272-924A-0FA653B5CACF}" dt="2025-08-21T19:13:59.025" v="4387" actId="167"/>
          <ac:picMkLst>
            <pc:docMk/>
            <pc:sldMk cId="1340913616" sldId="262"/>
            <ac:picMk id="2134" creationId="{CCE44125-C979-01B7-7F68-A9448238D17E}"/>
          </ac:picMkLst>
        </pc:picChg>
        <pc:cxnChg chg="add del mod ord">
          <ac:chgData name="Hermione Osmers (Stinson Communications Inc)" userId="91524ad2-2302-4280-8887-53dee5731c75" providerId="ADAL" clId="{2C4F551B-95B6-4272-924A-0FA653B5CACF}" dt="2025-08-21T19:14:09.984" v="4389" actId="962"/>
          <ac:cxnSpMkLst>
            <pc:docMk/>
            <pc:sldMk cId="1340913616" sldId="262"/>
            <ac:cxnSpMk id="33" creationId="{6289792B-D0BC-BF63-1429-FE96100468FA}"/>
          </ac:cxnSpMkLst>
        </pc:cxnChg>
        <pc:cxnChg chg="add mod topLvl">
          <ac:chgData name="Hermione Osmers (Stinson Communications Inc)" userId="91524ad2-2302-4280-8887-53dee5731c75" providerId="ADAL" clId="{2C4F551B-95B6-4272-924A-0FA653B5CACF}" dt="2025-08-21T18:47:01.850" v="2977" actId="165"/>
          <ac:cxnSpMkLst>
            <pc:docMk/>
            <pc:sldMk cId="1340913616" sldId="262"/>
            <ac:cxnSpMk id="1043" creationId="{BB18D1F3-6821-9009-AAA2-9B6B4E13D3FD}"/>
          </ac:cxnSpMkLst>
        </pc:cxnChg>
        <pc:cxnChg chg="add mod topLvl">
          <ac:chgData name="Hermione Osmers (Stinson Communications Inc)" userId="91524ad2-2302-4280-8887-53dee5731c75" providerId="ADAL" clId="{2C4F551B-95B6-4272-924A-0FA653B5CACF}" dt="2025-08-21T18:47:01.850" v="2977" actId="165"/>
          <ac:cxnSpMkLst>
            <pc:docMk/>
            <pc:sldMk cId="1340913616" sldId="262"/>
            <ac:cxnSpMk id="1048" creationId="{5E257923-B3F7-ABDC-6A13-3D4E7774F2BE}"/>
          </ac:cxnSpMkLst>
        </pc:cxnChg>
        <pc:cxnChg chg="add mod topLvl">
          <ac:chgData name="Hermione Osmers (Stinson Communications Inc)" userId="91524ad2-2302-4280-8887-53dee5731c75" providerId="ADAL" clId="{2C4F551B-95B6-4272-924A-0FA653B5CACF}" dt="2025-08-21T18:45:06.134" v="2933" actId="1076"/>
          <ac:cxnSpMkLst>
            <pc:docMk/>
            <pc:sldMk cId="1340913616" sldId="262"/>
            <ac:cxnSpMk id="1049" creationId="{87503363-4CA2-A0F0-D5DC-32CECED8C411}"/>
          </ac:cxnSpMkLst>
        </pc:cxnChg>
        <pc:cxnChg chg="add mod topLvl">
          <ac:chgData name="Hermione Osmers (Stinson Communications Inc)" userId="91524ad2-2302-4280-8887-53dee5731c75" providerId="ADAL" clId="{2C4F551B-95B6-4272-924A-0FA653B5CACF}" dt="2025-08-21T18:47:01.850" v="2977" actId="165"/>
          <ac:cxnSpMkLst>
            <pc:docMk/>
            <pc:sldMk cId="1340913616" sldId="262"/>
            <ac:cxnSpMk id="1052" creationId="{882E8E59-07C4-7FBD-9BB7-90FB224873F0}"/>
          </ac:cxnSpMkLst>
        </pc:cxnChg>
        <pc:cxnChg chg="add mod topLvl">
          <ac:chgData name="Hermione Osmers (Stinson Communications Inc)" userId="91524ad2-2302-4280-8887-53dee5731c75" providerId="ADAL" clId="{2C4F551B-95B6-4272-924A-0FA653B5CACF}" dt="2025-08-21T18:47:01.850" v="2977" actId="165"/>
          <ac:cxnSpMkLst>
            <pc:docMk/>
            <pc:sldMk cId="1340913616" sldId="262"/>
            <ac:cxnSpMk id="1054" creationId="{3E5C9C73-A456-93C2-319C-DB6BF86749AE}"/>
          </ac:cxnSpMkLst>
        </pc:cxnChg>
        <pc:cxnChg chg="add mod topLvl">
          <ac:chgData name="Hermione Osmers (Stinson Communications Inc)" userId="91524ad2-2302-4280-8887-53dee5731c75" providerId="ADAL" clId="{2C4F551B-95B6-4272-924A-0FA653B5CACF}" dt="2025-08-21T18:47:01.850" v="2977" actId="165"/>
          <ac:cxnSpMkLst>
            <pc:docMk/>
            <pc:sldMk cId="1340913616" sldId="262"/>
            <ac:cxnSpMk id="1055" creationId="{49A5BA7A-91CD-6A22-8A9A-74EF0A169D5A}"/>
          </ac:cxnSpMkLst>
        </pc:cxnChg>
        <pc:cxnChg chg="add mod topLvl">
          <ac:chgData name="Hermione Osmers (Stinson Communications Inc)" userId="91524ad2-2302-4280-8887-53dee5731c75" providerId="ADAL" clId="{2C4F551B-95B6-4272-924A-0FA653B5CACF}" dt="2025-08-21T18:47:01.850" v="2977" actId="165"/>
          <ac:cxnSpMkLst>
            <pc:docMk/>
            <pc:sldMk cId="1340913616" sldId="262"/>
            <ac:cxnSpMk id="1056" creationId="{D93BB118-643A-28B9-9ED0-D46332D06138}"/>
          </ac:cxnSpMkLst>
        </pc:cxnChg>
        <pc:cxnChg chg="add mod">
          <ac:chgData name="Hermione Osmers (Stinson Communications Inc)" userId="91524ad2-2302-4280-8887-53dee5731c75" providerId="ADAL" clId="{2C4F551B-95B6-4272-924A-0FA653B5CACF}" dt="2025-08-21T18:45:06.134" v="2933" actId="1076"/>
          <ac:cxnSpMkLst>
            <pc:docMk/>
            <pc:sldMk cId="1340913616" sldId="262"/>
            <ac:cxnSpMk id="1058" creationId="{8DE1F23F-836B-A712-50F1-E916FD912DE9}"/>
          </ac:cxnSpMkLst>
        </pc:cxnChg>
        <pc:cxnChg chg="add mod">
          <ac:chgData name="Hermione Osmers (Stinson Communications Inc)" userId="91524ad2-2302-4280-8887-53dee5731c75" providerId="ADAL" clId="{2C4F551B-95B6-4272-924A-0FA653B5CACF}" dt="2025-08-21T18:45:06.134" v="2933" actId="1076"/>
          <ac:cxnSpMkLst>
            <pc:docMk/>
            <pc:sldMk cId="1340913616" sldId="262"/>
            <ac:cxnSpMk id="1060" creationId="{841957CC-462A-E2B3-0A77-37AED2A09328}"/>
          </ac:cxnSpMkLst>
        </pc:cxnChg>
        <pc:cxnChg chg="mod">
          <ac:chgData name="Hermione Osmers (Stinson Communications Inc)" userId="91524ad2-2302-4280-8887-53dee5731c75" providerId="ADAL" clId="{2C4F551B-95B6-4272-924A-0FA653B5CACF}" dt="2025-08-21T19:14:11.626" v="4391" actId="962"/>
          <ac:cxnSpMkLst>
            <pc:docMk/>
            <pc:sldMk cId="1340913616" sldId="262"/>
            <ac:cxnSpMk id="2135" creationId="{F88E8049-968A-7E96-C9FA-30B64FDB1A68}"/>
          </ac:cxnSpMkLst>
        </pc:cxnChg>
      </pc:sldChg>
      <pc:sldChg chg="addSp delSp modSp add del mod ord">
        <pc:chgData name="Hermione Osmers (Stinson Communications Inc)" userId="91524ad2-2302-4280-8887-53dee5731c75" providerId="ADAL" clId="{2C4F551B-95B6-4272-924A-0FA653B5CACF}" dt="2025-08-21T18:18:47.157" v="2539" actId="47"/>
        <pc:sldMkLst>
          <pc:docMk/>
          <pc:sldMk cId="1622294785" sldId="262"/>
        </pc:sldMkLst>
      </pc:sldChg>
      <pc:sldChg chg="add del">
        <pc:chgData name="Hermione Osmers (Stinson Communications Inc)" userId="91524ad2-2302-4280-8887-53dee5731c75" providerId="ADAL" clId="{2C4F551B-95B6-4272-924A-0FA653B5CACF}" dt="2025-08-21T18:22:02.877" v="2555"/>
        <pc:sldMkLst>
          <pc:docMk/>
          <pc:sldMk cId="2402609121" sldId="262"/>
        </pc:sldMkLst>
      </pc:sldChg>
      <pc:sldChg chg="addSp delSp modSp add mod ord modTransition delAnim modAnim">
        <pc:chgData name="Hermione Osmers (Stinson Communications Inc)" userId="91524ad2-2302-4280-8887-53dee5731c75" providerId="ADAL" clId="{2C4F551B-95B6-4272-924A-0FA653B5CACF}" dt="2025-08-21T19:05:44.693" v="3621" actId="167"/>
        <pc:sldMkLst>
          <pc:docMk/>
          <pc:sldMk cId="723137847" sldId="263"/>
        </pc:sldMkLst>
        <pc:spChg chg="mod">
          <ac:chgData name="Hermione Osmers (Stinson Communications Inc)" userId="91524ad2-2302-4280-8887-53dee5731c75" providerId="ADAL" clId="{2C4F551B-95B6-4272-924A-0FA653B5CACF}" dt="2025-08-21T16:41:02.832" v="717" actId="1076"/>
          <ac:spMkLst>
            <pc:docMk/>
            <pc:sldMk cId="723137847" sldId="263"/>
            <ac:spMk id="2" creationId="{3C49E00E-EBD5-FE4C-ABC1-9B934165B74A}"/>
          </ac:spMkLst>
        </pc:spChg>
        <pc:spChg chg="mod">
          <ac:chgData name="Hermione Osmers (Stinson Communications Inc)" userId="91524ad2-2302-4280-8887-53dee5731c75" providerId="ADAL" clId="{2C4F551B-95B6-4272-924A-0FA653B5CACF}" dt="2025-08-21T18:04:53.306" v="2290" actId="2711"/>
          <ac:spMkLst>
            <pc:docMk/>
            <pc:sldMk cId="723137847" sldId="263"/>
            <ac:spMk id="3" creationId="{7BFED95E-FF7C-F8A6-EEF4-530E40EF9D08}"/>
          </ac:spMkLst>
        </pc:spChg>
        <pc:spChg chg="mod">
          <ac:chgData name="Hermione Osmers (Stinson Communications Inc)" userId="91524ad2-2302-4280-8887-53dee5731c75" providerId="ADAL" clId="{2C4F551B-95B6-4272-924A-0FA653B5CACF}" dt="2025-08-21T16:41:02.832" v="717" actId="1076"/>
          <ac:spMkLst>
            <pc:docMk/>
            <pc:sldMk cId="723137847" sldId="263"/>
            <ac:spMk id="4" creationId="{85FD60EA-6CD3-0C14-2A4B-74B7F3DCDA7D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05:44.693" v="3621" actId="167"/>
          <ac:spMkLst>
            <pc:docMk/>
            <pc:sldMk cId="723137847" sldId="263"/>
            <ac:spMk id="11" creationId="{185394A0-06A3-8F8D-0CBD-BEE2E1745EE4}"/>
          </ac:spMkLst>
        </pc:spChg>
        <pc:cxnChg chg="mod">
          <ac:chgData name="Hermione Osmers (Stinson Communications Inc)" userId="91524ad2-2302-4280-8887-53dee5731c75" providerId="ADAL" clId="{2C4F551B-95B6-4272-924A-0FA653B5CACF}" dt="2025-08-21T19:05:27.466" v="3593" actId="962"/>
          <ac:cxnSpMkLst>
            <pc:docMk/>
            <pc:sldMk cId="723137847" sldId="263"/>
            <ac:cxnSpMk id="5" creationId="{7F7369D0-397B-F70A-99DE-46233B3E2287}"/>
          </ac:cxnSpMkLst>
        </pc:cxnChg>
      </pc:sldChg>
      <pc:sldChg chg="addSp delSp modSp add del mod delAnim modAnim">
        <pc:chgData name="Hermione Osmers (Stinson Communications Inc)" userId="91524ad2-2302-4280-8887-53dee5731c75" providerId="ADAL" clId="{2C4F551B-95B6-4272-924A-0FA653B5CACF}" dt="2025-08-21T16:38:32.191" v="643" actId="47"/>
        <pc:sldMkLst>
          <pc:docMk/>
          <pc:sldMk cId="3261009665" sldId="263"/>
        </pc:sldMkLst>
      </pc:sldChg>
      <pc:sldChg chg="add del">
        <pc:chgData name="Hermione Osmers (Stinson Communications Inc)" userId="91524ad2-2302-4280-8887-53dee5731c75" providerId="ADAL" clId="{2C4F551B-95B6-4272-924A-0FA653B5CACF}" dt="2025-08-21T17:57:22.942" v="2207" actId="47"/>
        <pc:sldMkLst>
          <pc:docMk/>
          <pc:sldMk cId="94486914" sldId="264"/>
        </pc:sldMkLst>
      </pc:sldChg>
      <pc:sldChg chg="addSp delSp modSp del mod delAnim modAnim chgLayout">
        <pc:chgData name="Hermione Osmers (Stinson Communications Inc)" userId="91524ad2-2302-4280-8887-53dee5731c75" providerId="ADAL" clId="{2C4F551B-95B6-4272-924A-0FA653B5CACF}" dt="2025-08-21T16:40:40.868" v="704" actId="47"/>
        <pc:sldMkLst>
          <pc:docMk/>
          <pc:sldMk cId="1827202742" sldId="266"/>
        </pc:sldMkLst>
      </pc:sldChg>
      <pc:sldChg chg="modSp mod modTransition modAnim chgLayout">
        <pc:chgData name="Hermione Osmers (Stinson Communications Inc)" userId="91524ad2-2302-4280-8887-53dee5731c75" providerId="ADAL" clId="{2C4F551B-95B6-4272-924A-0FA653B5CACF}" dt="2025-08-21T19:15:01.902" v="4460" actId="33553"/>
        <pc:sldMkLst>
          <pc:docMk/>
          <pc:sldMk cId="2642706054" sldId="268"/>
        </pc:sldMkLst>
        <pc:spChg chg="mod">
          <ac:chgData name="Hermione Osmers (Stinson Communications Inc)" userId="91524ad2-2302-4280-8887-53dee5731c75" providerId="ADAL" clId="{2C4F551B-95B6-4272-924A-0FA653B5CACF}" dt="2025-08-21T19:15:01.902" v="4460" actId="33553"/>
          <ac:spMkLst>
            <pc:docMk/>
            <pc:sldMk cId="2642706054" sldId="268"/>
            <ac:spMk id="8" creationId="{420D69EE-8841-6F51-C85C-129991E660B1}"/>
          </ac:spMkLst>
        </pc:spChg>
      </pc:sldChg>
      <pc:sldChg chg="addSp delSp modSp mod modTransition addAnim delAnim modAnim chgLayout">
        <pc:chgData name="Hermione Osmers (Stinson Communications Inc)" userId="91524ad2-2302-4280-8887-53dee5731c75" providerId="ADAL" clId="{2C4F551B-95B6-4272-924A-0FA653B5CACF}" dt="2025-08-21T19:04:25.023" v="3465" actId="167"/>
        <pc:sldMkLst>
          <pc:docMk/>
          <pc:sldMk cId="1771696012" sldId="270"/>
        </pc:sldMkLst>
        <pc:spChg chg="mod ord">
          <ac:chgData name="Hermione Osmers (Stinson Communications Inc)" userId="91524ad2-2302-4280-8887-53dee5731c75" providerId="ADAL" clId="{2C4F551B-95B6-4272-924A-0FA653B5CACF}" dt="2025-08-21T19:04:25.023" v="3465" actId="167"/>
          <ac:spMkLst>
            <pc:docMk/>
            <pc:sldMk cId="1771696012" sldId="270"/>
            <ac:spMk id="2" creationId="{FD8671E3-9224-3262-854F-4E70AD21073D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04:25.023" v="3465" actId="167"/>
          <ac:spMkLst>
            <pc:docMk/>
            <pc:sldMk cId="1771696012" sldId="270"/>
            <ac:spMk id="3" creationId="{711F844F-E419-C8F6-6253-FDF1B8070EBD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04:25.023" v="3465" actId="167"/>
          <ac:spMkLst>
            <pc:docMk/>
            <pc:sldMk cId="1771696012" sldId="270"/>
            <ac:spMk id="5" creationId="{6E91FD03-98EB-32DB-2E56-3811EF2F9B70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04:25.023" v="3465" actId="167"/>
          <ac:spMkLst>
            <pc:docMk/>
            <pc:sldMk cId="1771696012" sldId="270"/>
            <ac:spMk id="6" creationId="{6A16211B-0852-881C-3A2E-B69AD722C0BD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04:25.023" v="3465" actId="167"/>
          <ac:spMkLst>
            <pc:docMk/>
            <pc:sldMk cId="1771696012" sldId="270"/>
            <ac:spMk id="7" creationId="{42EAAABF-3A74-29AB-09E3-A0AA67090DB6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04:25.023" v="3465" actId="167"/>
          <ac:spMkLst>
            <pc:docMk/>
            <pc:sldMk cId="1771696012" sldId="270"/>
            <ac:spMk id="8" creationId="{040A1393-EDA2-A205-695A-BAD56FC5BA7C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04:25.023" v="3465" actId="167"/>
          <ac:spMkLst>
            <pc:docMk/>
            <pc:sldMk cId="1771696012" sldId="270"/>
            <ac:spMk id="9" creationId="{7D232240-8510-5252-CF6F-B9B48D0035E2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04:25.023" v="3465" actId="167"/>
          <ac:spMkLst>
            <pc:docMk/>
            <pc:sldMk cId="1771696012" sldId="270"/>
            <ac:spMk id="13" creationId="{83824D12-D1B5-F972-4610-128045A4190C}"/>
          </ac:spMkLst>
        </pc:spChg>
        <pc:picChg chg="mod ord">
          <ac:chgData name="Hermione Osmers (Stinson Communications Inc)" userId="91524ad2-2302-4280-8887-53dee5731c75" providerId="ADAL" clId="{2C4F551B-95B6-4272-924A-0FA653B5CACF}" dt="2025-08-21T19:04:25.023" v="3465" actId="167"/>
          <ac:picMkLst>
            <pc:docMk/>
            <pc:sldMk cId="1771696012" sldId="270"/>
            <ac:picMk id="4" creationId="{5086BE7D-2031-CDF8-4104-00B4E86E055F}"/>
          </ac:picMkLst>
        </pc:picChg>
        <pc:cxnChg chg="add mod ord">
          <ac:chgData name="Hermione Osmers (Stinson Communications Inc)" userId="91524ad2-2302-4280-8887-53dee5731c75" providerId="ADAL" clId="{2C4F551B-95B6-4272-924A-0FA653B5CACF}" dt="2025-08-21T19:04:25.023" v="3465" actId="167"/>
          <ac:cxnSpMkLst>
            <pc:docMk/>
            <pc:sldMk cId="1771696012" sldId="270"/>
            <ac:cxnSpMk id="11" creationId="{39174939-2CA3-1975-D56C-7C5A6242AB4D}"/>
          </ac:cxnSpMkLst>
        </pc:cxnChg>
      </pc:sldChg>
      <pc:sldChg chg="delSp modSp add mod">
        <pc:chgData name="Hermione Osmers (Stinson Communications Inc)" userId="91524ad2-2302-4280-8887-53dee5731c75" providerId="ADAL" clId="{2C4F551B-95B6-4272-924A-0FA653B5CACF}" dt="2025-08-21T19:24:40.452" v="5021" actId="167"/>
        <pc:sldMkLst>
          <pc:docMk/>
          <pc:sldMk cId="196287097" sldId="306"/>
        </pc:sldMkLst>
      </pc:sldChg>
      <pc:sldChg chg="delSp modSp add mod modTransition">
        <pc:chgData name="Hermione Osmers (Stinson Communications Inc)" userId="91524ad2-2302-4280-8887-53dee5731c75" providerId="ADAL" clId="{2C4F551B-95B6-4272-924A-0FA653B5CACF}" dt="2025-08-21T19:24:36.993" v="5020" actId="167"/>
        <pc:sldMkLst>
          <pc:docMk/>
          <pc:sldMk cId="3357348564" sldId="312"/>
        </pc:sldMkLst>
      </pc:sldChg>
      <pc:sldChg chg="addSp delSp modSp mod modTransition modClrScheme chgLayout">
        <pc:chgData name="Hermione Osmers (Stinson Communications Inc)" userId="91524ad2-2302-4280-8887-53dee5731c75" providerId="ADAL" clId="{2C4F551B-95B6-4272-924A-0FA653B5CACF}" dt="2025-08-21T18:19:46.441" v="2543"/>
        <pc:sldMkLst>
          <pc:docMk/>
          <pc:sldMk cId="3974984457" sldId="2147479495"/>
        </pc:sldMkLst>
        <pc:spChg chg="mod ord">
          <ac:chgData name="Hermione Osmers (Stinson Communications Inc)" userId="91524ad2-2302-4280-8887-53dee5731c75" providerId="ADAL" clId="{2C4F551B-95B6-4272-924A-0FA653B5CACF}" dt="2025-08-21T15:48:49.685" v="13" actId="1076"/>
          <ac:spMkLst>
            <pc:docMk/>
            <pc:sldMk cId="3974984457" sldId="2147479495"/>
            <ac:spMk id="4" creationId="{00000000-0000-0000-0000-000000000000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6:54:01.910" v="868" actId="1076"/>
          <ac:spMkLst>
            <pc:docMk/>
            <pc:sldMk cId="3974984457" sldId="2147479495"/>
            <ac:spMk id="7" creationId="{176C43FD-B6ED-615E-2215-F3C299E8C595}"/>
          </ac:spMkLst>
        </pc:spChg>
      </pc:sldChg>
      <pc:sldChg chg="addSp delSp modSp mod modTransition modAnim chgLayout">
        <pc:chgData name="Hermione Osmers (Stinson Communications Inc)" userId="91524ad2-2302-4280-8887-53dee5731c75" providerId="ADAL" clId="{2C4F551B-95B6-4272-924A-0FA653B5CACF}" dt="2025-08-21T19:24:13.756" v="5014" actId="167"/>
        <pc:sldMkLst>
          <pc:docMk/>
          <pc:sldMk cId="232665288" sldId="2147479498"/>
        </pc:sldMkLst>
        <pc:spChg chg="add mod">
          <ac:chgData name="Hermione Osmers (Stinson Communications Inc)" userId="91524ad2-2302-4280-8887-53dee5731c75" providerId="ADAL" clId="{2C4F551B-95B6-4272-924A-0FA653B5CACF}" dt="2025-08-21T18:14:35.058" v="2492" actId="12789"/>
          <ac:spMkLst>
            <pc:docMk/>
            <pc:sldMk cId="232665288" sldId="2147479498"/>
            <ac:spMk id="3" creationId="{7D9B9E3F-8A55-2A0B-ADC2-3C80EBB477A3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8:14:35.058" v="2492" actId="12789"/>
          <ac:spMkLst>
            <pc:docMk/>
            <pc:sldMk cId="232665288" sldId="2147479498"/>
            <ac:spMk id="6" creationId="{00000000-0000-0000-0000-000000000000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8:14:35.058" v="2492" actId="12789"/>
          <ac:spMkLst>
            <pc:docMk/>
            <pc:sldMk cId="232665288" sldId="2147479498"/>
            <ac:spMk id="8" creationId="{00F88145-60A9-86AC-64D2-E11FE66AB39E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24:13.756" v="5014" actId="167"/>
          <ac:spMkLst>
            <pc:docMk/>
            <pc:sldMk cId="232665288" sldId="2147479498"/>
            <ac:spMk id="17" creationId="{00000000-0000-0000-0000-000000000000}"/>
          </ac:spMkLst>
        </pc:spChg>
        <pc:cxnChg chg="add mod">
          <ac:chgData name="Hermione Osmers (Stinson Communications Inc)" userId="91524ad2-2302-4280-8887-53dee5731c75" providerId="ADAL" clId="{2C4F551B-95B6-4272-924A-0FA653B5CACF}" dt="2025-08-21T18:14:41.912" v="2501" actId="1035"/>
          <ac:cxnSpMkLst>
            <pc:docMk/>
            <pc:sldMk cId="232665288" sldId="2147479498"/>
            <ac:cxnSpMk id="4" creationId="{8619E886-3A1A-0D86-1151-5EC8AD13DDBE}"/>
          </ac:cxnSpMkLst>
        </pc:cxnChg>
        <pc:cxnChg chg="add mod">
          <ac:chgData name="Hermione Osmers (Stinson Communications Inc)" userId="91524ad2-2302-4280-8887-53dee5731c75" providerId="ADAL" clId="{2C4F551B-95B6-4272-924A-0FA653B5CACF}" dt="2025-08-21T18:14:41.912" v="2501" actId="1035"/>
          <ac:cxnSpMkLst>
            <pc:docMk/>
            <pc:sldMk cId="232665288" sldId="2147479498"/>
            <ac:cxnSpMk id="5" creationId="{18C7475B-8093-2144-4B5C-8572D807DEAF}"/>
          </ac:cxnSpMkLst>
        </pc:cxnChg>
        <pc:cxnChg chg="add mod">
          <ac:chgData name="Hermione Osmers (Stinson Communications Inc)" userId="91524ad2-2302-4280-8887-53dee5731c75" providerId="ADAL" clId="{2C4F551B-95B6-4272-924A-0FA653B5CACF}" dt="2025-08-21T18:14:41.912" v="2501" actId="1035"/>
          <ac:cxnSpMkLst>
            <pc:docMk/>
            <pc:sldMk cId="232665288" sldId="2147479498"/>
            <ac:cxnSpMk id="7" creationId="{ED4B8D7B-2BD2-CA31-E261-3E2E0FFD004B}"/>
          </ac:cxnSpMkLst>
        </pc:cxnChg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1155581143" sldId="2147479499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1409802525" sldId="2147479501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128951492" sldId="2147479502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2646423119" sldId="2147479503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520742474" sldId="2147479504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999596977" sldId="2147479505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362669437" sldId="2147479506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2818648923" sldId="2147479507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1897816885" sldId="2147479508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1880757510" sldId="2147479509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264440782" sldId="2147479510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188447189" sldId="2147479512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2238355401" sldId="2147479513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992094046" sldId="2147479514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2929235630" sldId="2147479515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680403334" sldId="2147479517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3985778547" sldId="2147479518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3290045411" sldId="2147479519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3701936818" sldId="2147479520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60104168" sldId="2147479521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99522444" sldId="2147479522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1796730512" sldId="2147479523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3484026790" sldId="2147479524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2996231841" sldId="2147479525"/>
        </pc:sldMkLst>
      </pc:sldChg>
      <pc:sldChg chg="modTransition setBg">
        <pc:chgData name="Hermione Osmers (Stinson Communications Inc)" userId="91524ad2-2302-4280-8887-53dee5731c75" providerId="ADAL" clId="{2C4F551B-95B6-4272-924A-0FA653B5CACF}" dt="2025-08-21T18:21:45.873" v="2553"/>
        <pc:sldMkLst>
          <pc:docMk/>
          <pc:sldMk cId="782770375" sldId="2147479526"/>
        </pc:sldMkLst>
      </pc:sldChg>
      <pc:sldChg chg="addSp delSp modSp del mod modClrScheme chgLayout">
        <pc:chgData name="Hermione Osmers (Stinson Communications Inc)" userId="91524ad2-2302-4280-8887-53dee5731c75" providerId="ADAL" clId="{2C4F551B-95B6-4272-924A-0FA653B5CACF}" dt="2025-08-21T16:53:55.444" v="867" actId="47"/>
        <pc:sldMkLst>
          <pc:docMk/>
          <pc:sldMk cId="3845718885" sldId="2147479530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2895965745" sldId="2147479539"/>
        </pc:sldMkLst>
      </pc:sldChg>
      <pc:sldChg chg="del">
        <pc:chgData name="Hermione Osmers (Stinson Communications Inc)" userId="91524ad2-2302-4280-8887-53dee5731c75" providerId="ADAL" clId="{2C4F551B-95B6-4272-924A-0FA653B5CACF}" dt="2025-08-21T15:48:10.667" v="7" actId="47"/>
        <pc:sldMkLst>
          <pc:docMk/>
          <pc:sldMk cId="1150240675" sldId="2147479541"/>
        </pc:sldMkLst>
      </pc:sldChg>
      <pc:sldChg chg="del">
        <pc:chgData name="Hermione Osmers (Stinson Communications Inc)" userId="91524ad2-2302-4280-8887-53dee5731c75" providerId="ADAL" clId="{2C4F551B-95B6-4272-924A-0FA653B5CACF}" dt="2025-08-21T15:45:45.320" v="0" actId="47"/>
        <pc:sldMkLst>
          <pc:docMk/>
          <pc:sldMk cId="2923959522" sldId="2147479553"/>
        </pc:sldMkLst>
      </pc:sldChg>
      <pc:sldChg chg="addSp delSp modSp mod modTransition modClrScheme modAnim chgLayout">
        <pc:chgData name="Hermione Osmers (Stinson Communications Inc)" userId="91524ad2-2302-4280-8887-53dee5731c75" providerId="ADAL" clId="{2C4F551B-95B6-4272-924A-0FA653B5CACF}" dt="2025-08-21T19:05:17.564" v="3592" actId="167"/>
        <pc:sldMkLst>
          <pc:docMk/>
          <pc:sldMk cId="1651254586" sldId="2147479610"/>
        </pc:sldMkLst>
        <pc:spChg chg="mod ord">
          <ac:chgData name="Hermione Osmers (Stinson Communications Inc)" userId="91524ad2-2302-4280-8887-53dee5731c75" providerId="ADAL" clId="{2C4F551B-95B6-4272-924A-0FA653B5CACF}" dt="2025-08-21T19:05:17.564" v="3592" actId="167"/>
          <ac:spMkLst>
            <pc:docMk/>
            <pc:sldMk cId="1651254586" sldId="2147479610"/>
            <ac:spMk id="3" creationId="{570E8946-3CF2-22CC-0EEC-AC2FBFB64EFA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8:05:01.523" v="2291" actId="2711"/>
          <ac:spMkLst>
            <pc:docMk/>
            <pc:sldMk cId="1651254586" sldId="2147479610"/>
            <ac:spMk id="6" creationId="{A080B0AB-5B49-8951-7D87-C4E3A321264A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6:14:57.391" v="397" actId="12789"/>
          <ac:spMkLst>
            <pc:docMk/>
            <pc:sldMk cId="1651254586" sldId="2147479610"/>
            <ac:spMk id="8" creationId="{FA03ADB4-555B-4AF5-D217-A7E6360111A2}"/>
          </ac:spMkLst>
        </pc:spChg>
        <pc:picChg chg="mod modCrop">
          <ac:chgData name="Hermione Osmers (Stinson Communications Inc)" userId="91524ad2-2302-4280-8887-53dee5731c75" providerId="ADAL" clId="{2C4F551B-95B6-4272-924A-0FA653B5CACF}" dt="2025-08-21T19:05:04.381" v="3591" actId="962"/>
          <ac:picMkLst>
            <pc:docMk/>
            <pc:sldMk cId="1651254586" sldId="2147479610"/>
            <ac:picMk id="2" creationId="{2AD3877E-D4D5-6207-48DE-CBBD82C836BF}"/>
          </ac:picMkLst>
        </pc:picChg>
        <pc:picChg chg="add mod ord topLvl">
          <ac:chgData name="Hermione Osmers (Stinson Communications Inc)" userId="91524ad2-2302-4280-8887-53dee5731c75" providerId="ADAL" clId="{2C4F551B-95B6-4272-924A-0FA653B5CACF}" dt="2025-08-21T16:14:22.411" v="386" actId="1038"/>
          <ac:picMkLst>
            <pc:docMk/>
            <pc:sldMk cId="1651254586" sldId="2147479610"/>
            <ac:picMk id="4" creationId="{C52816B7-754A-8E48-EDAA-4413F4D3CB4F}"/>
          </ac:picMkLst>
        </pc:picChg>
      </pc:sldChg>
      <pc:sldChg chg="addSp delSp modSp mod ord modTransition delAnim modAnim modShow chgLayout">
        <pc:chgData name="Hermione Osmers (Stinson Communications Inc)" userId="91524ad2-2302-4280-8887-53dee5731c75" providerId="ADAL" clId="{2C4F551B-95B6-4272-924A-0FA653B5CACF}" dt="2025-08-21T19:27:55.658" v="5024"/>
        <pc:sldMkLst>
          <pc:docMk/>
          <pc:sldMk cId="176121445" sldId="2147481957"/>
        </pc:sldMkLst>
        <pc:spChg chg="add mod ord">
          <ac:chgData name="Hermione Osmers (Stinson Communications Inc)" userId="91524ad2-2302-4280-8887-53dee5731c75" providerId="ADAL" clId="{2C4F551B-95B6-4272-924A-0FA653B5CACF}" dt="2025-08-21T19:13:37.902" v="4372" actId="167"/>
          <ac:spMkLst>
            <pc:docMk/>
            <pc:sldMk cId="176121445" sldId="2147481957"/>
            <ac:spMk id="6" creationId="{BC007D5B-983A-DF8C-B407-3D0061349C70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13:37.902" v="4372" actId="167"/>
          <ac:spMkLst>
            <pc:docMk/>
            <pc:sldMk cId="176121445" sldId="2147481957"/>
            <ac:spMk id="17" creationId="{D754ABFF-7A18-DB68-4C21-B92A5787DCA9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13:37.902" v="4372" actId="167"/>
          <ac:spMkLst>
            <pc:docMk/>
            <pc:sldMk cId="176121445" sldId="2147481957"/>
            <ac:spMk id="23" creationId="{83A270F7-BB55-C9F3-EB68-DE43754D9853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13:37.902" v="4372" actId="167"/>
          <ac:spMkLst>
            <pc:docMk/>
            <pc:sldMk cId="176121445" sldId="2147481957"/>
            <ac:spMk id="24" creationId="{45C0371B-731A-1AC9-7E04-75279A241990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13:37.902" v="4372" actId="167"/>
          <ac:spMkLst>
            <pc:docMk/>
            <pc:sldMk cId="176121445" sldId="2147481957"/>
            <ac:spMk id="40" creationId="{F9E85B6C-089C-FFA6-D054-B32AE41ED749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9:13:37.902" v="4372" actId="167"/>
          <ac:spMkLst>
            <pc:docMk/>
            <pc:sldMk cId="176121445" sldId="2147481957"/>
            <ac:spMk id="41" creationId="{C9BF0C32-DA60-85E1-A982-949A4BB365E7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0:21.974" v="4323" actId="962"/>
          <ac:spMkLst>
            <pc:docMk/>
            <pc:sldMk cId="176121445" sldId="2147481957"/>
            <ac:spMk id="45" creationId="{9FDE88FB-44F0-B13D-6423-3F4FD432ECC0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0:21.974" v="4323" actId="962"/>
          <ac:spMkLst>
            <pc:docMk/>
            <pc:sldMk cId="176121445" sldId="2147481957"/>
            <ac:spMk id="46" creationId="{4D0B9812-0D5A-73C3-06E5-AA594B414B12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0:40.086" v="4333" actId="962"/>
          <ac:spMkLst>
            <pc:docMk/>
            <pc:sldMk cId="176121445" sldId="2147481957"/>
            <ac:spMk id="48" creationId="{5C659770-5EFF-183F-8E28-AB4C711BE19C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0:40.086" v="4333" actId="962"/>
          <ac:spMkLst>
            <pc:docMk/>
            <pc:sldMk cId="176121445" sldId="2147481957"/>
            <ac:spMk id="49" creationId="{EFBBF531-DD46-492C-9D97-5505742D9D33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0:35.410" v="4330" actId="962"/>
          <ac:spMkLst>
            <pc:docMk/>
            <pc:sldMk cId="176121445" sldId="2147481957"/>
            <ac:spMk id="51" creationId="{12057E30-CCC9-6EE8-3569-6AA4CB874D69}"/>
          </ac:spMkLst>
        </pc:spChg>
        <pc:spChg chg="mod">
          <ac:chgData name="Hermione Osmers (Stinson Communications Inc)" userId="91524ad2-2302-4280-8887-53dee5731c75" providerId="ADAL" clId="{2C4F551B-95B6-4272-924A-0FA653B5CACF}" dt="2025-08-21T19:10:35.410" v="4330" actId="962"/>
          <ac:spMkLst>
            <pc:docMk/>
            <pc:sldMk cId="176121445" sldId="2147481957"/>
            <ac:spMk id="52" creationId="{AF597D0D-CD1B-DA3C-5A1A-F41BE465DED2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9:02:21.912" v="3384"/>
          <ac:spMkLst>
            <pc:docMk/>
            <pc:sldMk cId="176121445" sldId="2147481957"/>
            <ac:spMk id="53" creationId="{17C0690D-D238-8AD7-DC90-58028A1018E4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13:37.902" v="4372" actId="167"/>
          <ac:spMkLst>
            <pc:docMk/>
            <pc:sldMk cId="176121445" sldId="2147481957"/>
            <ac:spMk id="59" creationId="{1653E6BB-793D-5401-6B38-AC971CF6F05D}"/>
          </ac:spMkLst>
        </pc:spChg>
        <pc:grpChg chg="add mod ord">
          <ac:chgData name="Hermione Osmers (Stinson Communications Inc)" userId="91524ad2-2302-4280-8887-53dee5731c75" providerId="ADAL" clId="{2C4F551B-95B6-4272-924A-0FA653B5CACF}" dt="2025-08-21T19:13:37.072" v="4371" actId="167"/>
          <ac:grpSpMkLst>
            <pc:docMk/>
            <pc:sldMk cId="176121445" sldId="2147481957"/>
            <ac:grpSpMk id="44" creationId="{9FFEE8A3-83F3-8559-B4FA-FAF242DBDF42}"/>
          </ac:grpSpMkLst>
        </pc:grpChg>
        <pc:grpChg chg="mod">
          <ac:chgData name="Hermione Osmers (Stinson Communications Inc)" userId="91524ad2-2302-4280-8887-53dee5731c75" providerId="ADAL" clId="{2C4F551B-95B6-4272-924A-0FA653B5CACF}" dt="2025-08-21T19:10:37.412" v="4332" actId="962"/>
          <ac:grpSpMkLst>
            <pc:docMk/>
            <pc:sldMk cId="176121445" sldId="2147481957"/>
            <ac:grpSpMk id="47" creationId="{A656B0C2-E7D2-57CD-00F1-4DD106B5A0EE}"/>
          </ac:grpSpMkLst>
        </pc:grpChg>
        <pc:grpChg chg="mod ord">
          <ac:chgData name="Hermione Osmers (Stinson Communications Inc)" userId="91524ad2-2302-4280-8887-53dee5731c75" providerId="ADAL" clId="{2C4F551B-95B6-4272-924A-0FA653B5CACF}" dt="2025-08-21T19:13:36.512" v="4370" actId="167"/>
          <ac:grpSpMkLst>
            <pc:docMk/>
            <pc:sldMk cId="176121445" sldId="2147481957"/>
            <ac:grpSpMk id="50" creationId="{6F4DB8AD-AB3F-4D93-6BB9-7E62BBBD27E9}"/>
          </ac:grpSpMkLst>
        </pc:grpChg>
        <pc:picChg chg="mod ord">
          <ac:chgData name="Hermione Osmers (Stinson Communications Inc)" userId="91524ad2-2302-4280-8887-53dee5731c75" providerId="ADAL" clId="{2C4F551B-95B6-4272-924A-0FA653B5CACF}" dt="2025-08-21T19:13:37.902" v="4372" actId="167"/>
          <ac:picMkLst>
            <pc:docMk/>
            <pc:sldMk cId="176121445" sldId="2147481957"/>
            <ac:picMk id="9" creationId="{53F1C3B1-E976-2B72-5499-2AC76A9937E0}"/>
          </ac:picMkLst>
        </pc:picChg>
        <pc:picChg chg="add mod ord">
          <ac:chgData name="Hermione Osmers (Stinson Communications Inc)" userId="91524ad2-2302-4280-8887-53dee5731c75" providerId="ADAL" clId="{2C4F551B-95B6-4272-924A-0FA653B5CACF}" dt="2025-08-21T19:13:37.902" v="4372" actId="167"/>
          <ac:picMkLst>
            <pc:docMk/>
            <pc:sldMk cId="176121445" sldId="2147481957"/>
            <ac:picMk id="25" creationId="{15FD3D1D-ACA9-382F-11F6-963696BABDB3}"/>
          </ac:picMkLst>
        </pc:picChg>
        <pc:picChg chg="add mod ord">
          <ac:chgData name="Hermione Osmers (Stinson Communications Inc)" userId="91524ad2-2302-4280-8887-53dee5731c75" providerId="ADAL" clId="{2C4F551B-95B6-4272-924A-0FA653B5CACF}" dt="2025-08-21T19:13:37.902" v="4372" actId="167"/>
          <ac:picMkLst>
            <pc:docMk/>
            <pc:sldMk cId="176121445" sldId="2147481957"/>
            <ac:picMk id="42" creationId="{F5A4D908-B5C7-3213-AB12-63706E2B3F42}"/>
          </ac:picMkLst>
        </pc:picChg>
        <pc:cxnChg chg="add mod ord">
          <ac:chgData name="Hermione Osmers (Stinson Communications Inc)" userId="91524ad2-2302-4280-8887-53dee5731c75" providerId="ADAL" clId="{2C4F551B-95B6-4272-924A-0FA653B5CACF}" dt="2025-08-21T19:13:35.207" v="4368" actId="167"/>
          <ac:cxnSpMkLst>
            <pc:docMk/>
            <pc:sldMk cId="176121445" sldId="2147481957"/>
            <ac:cxnSpMk id="12" creationId="{1F16B88E-E595-4E0E-AC60-78F96BA77C7C}"/>
          </ac:cxnSpMkLst>
        </pc:cxnChg>
        <pc:cxnChg chg="mod">
          <ac:chgData name="Hermione Osmers (Stinson Communications Inc)" userId="91524ad2-2302-4280-8887-53dee5731c75" providerId="ADAL" clId="{2C4F551B-95B6-4272-924A-0FA653B5CACF}" dt="2025-08-21T19:10:13.794" v="4304" actId="962"/>
          <ac:cxnSpMkLst>
            <pc:docMk/>
            <pc:sldMk cId="176121445" sldId="2147481957"/>
            <ac:cxnSpMk id="43" creationId="{D2FE21B7-DF13-7EC6-F9B4-C300D14166A2}"/>
          </ac:cxnSpMkLst>
        </pc:cxnChg>
      </pc:sldChg>
      <pc:sldChg chg="addSp delSp modSp mod modTransition delAnim modAnim chgLayout">
        <pc:chgData name="Hermione Osmers (Stinson Communications Inc)" userId="91524ad2-2302-4280-8887-53dee5731c75" providerId="ADAL" clId="{2C4F551B-95B6-4272-924A-0FA653B5CACF}" dt="2025-08-21T19:04:34.304" v="3467" actId="167"/>
        <pc:sldMkLst>
          <pc:docMk/>
          <pc:sldMk cId="1263005372" sldId="2147482277"/>
        </pc:sldMkLst>
        <pc:spChg chg="add mod ord">
          <ac:chgData name="Hermione Osmers (Stinson Communications Inc)" userId="91524ad2-2302-4280-8887-53dee5731c75" providerId="ADAL" clId="{2C4F551B-95B6-4272-924A-0FA653B5CACF}" dt="2025-08-21T19:04:34.304" v="3467" actId="167"/>
          <ac:spMkLst>
            <pc:docMk/>
            <pc:sldMk cId="1263005372" sldId="2147482277"/>
            <ac:spMk id="3" creationId="{42D5BC07-990C-5664-C054-FE43298882C4}"/>
          </ac:spMkLst>
        </pc:spChg>
        <pc:spChg chg="mod">
          <ac:chgData name="Hermione Osmers (Stinson Communications Inc)" userId="91524ad2-2302-4280-8887-53dee5731c75" providerId="ADAL" clId="{2C4F551B-95B6-4272-924A-0FA653B5CACF}" dt="2025-08-21T18:18:37.054" v="2538" actId="1076"/>
          <ac:spMkLst>
            <pc:docMk/>
            <pc:sldMk cId="1263005372" sldId="2147482277"/>
            <ac:spMk id="10" creationId="{CB2C0993-3526-E6D9-6871-5FFB2026FB77}"/>
          </ac:spMkLst>
        </pc:spChg>
      </pc:sldChg>
      <pc:sldChg chg="addSp delSp modSp mod modTransition modClrScheme modAnim chgLayout">
        <pc:chgData name="Hermione Osmers (Stinson Communications Inc)" userId="91524ad2-2302-4280-8887-53dee5731c75" providerId="ADAL" clId="{2C4F551B-95B6-4272-924A-0FA653B5CACF}" dt="2025-08-21T19:15:33.803" v="4599" actId="962"/>
        <pc:sldMkLst>
          <pc:docMk/>
          <pc:sldMk cId="2496195873" sldId="2147483646"/>
        </pc:sldMkLst>
        <pc:spChg chg="mod ord">
          <ac:chgData name="Hermione Osmers (Stinson Communications Inc)" userId="91524ad2-2302-4280-8887-53dee5731c75" providerId="ADAL" clId="{2C4F551B-95B6-4272-924A-0FA653B5CACF}" dt="2025-08-21T18:05:19.367" v="2295" actId="403"/>
          <ac:spMkLst>
            <pc:docMk/>
            <pc:sldMk cId="2496195873" sldId="2147483646"/>
            <ac:spMk id="2" creationId="{A6918F98-44E4-7384-613B-1B658F645C48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6:47:40.072" v="799" actId="1076"/>
          <ac:spMkLst>
            <pc:docMk/>
            <pc:sldMk cId="2496195873" sldId="2147483646"/>
            <ac:spMk id="3" creationId="{D36BAF20-42B0-00B1-7A58-4ECFB57E3014}"/>
          </ac:spMkLst>
        </pc:spChg>
        <pc:spChg chg="add mod ord">
          <ac:chgData name="Hermione Osmers (Stinson Communications Inc)" userId="91524ad2-2302-4280-8887-53dee5731c75" providerId="ADAL" clId="{2C4F551B-95B6-4272-924A-0FA653B5CACF}" dt="2025-08-21T16:47:11.399" v="794" actId="14100"/>
          <ac:spMkLst>
            <pc:docMk/>
            <pc:sldMk cId="2496195873" sldId="2147483646"/>
            <ac:spMk id="9" creationId="{BBA272E5-FEE1-6093-A0CE-2284F9C0D771}"/>
          </ac:spMkLst>
        </pc:spChg>
        <pc:picChg chg="mod modCrop">
          <ac:chgData name="Hermione Osmers (Stinson Communications Inc)" userId="91524ad2-2302-4280-8887-53dee5731c75" providerId="ADAL" clId="{2C4F551B-95B6-4272-924A-0FA653B5CACF}" dt="2025-08-21T19:15:26.774" v="4598" actId="962"/>
          <ac:picMkLst>
            <pc:docMk/>
            <pc:sldMk cId="2496195873" sldId="2147483646"/>
            <ac:picMk id="5" creationId="{5046BA36-013C-BFA5-6B8D-9C6B72ACC97E}"/>
          </ac:picMkLst>
        </pc:picChg>
        <pc:cxnChg chg="add mod">
          <ac:chgData name="Hermione Osmers (Stinson Communications Inc)" userId="91524ad2-2302-4280-8887-53dee5731c75" providerId="ADAL" clId="{2C4F551B-95B6-4272-924A-0FA653B5CACF}" dt="2025-08-21T19:15:33.803" v="4599" actId="962"/>
          <ac:cxnSpMkLst>
            <pc:docMk/>
            <pc:sldMk cId="2496195873" sldId="2147483646"/>
            <ac:cxnSpMk id="10" creationId="{41D94F1D-381F-91C0-D061-3FF704DD9277}"/>
          </ac:cxnSpMkLst>
        </pc:cxnChg>
      </pc:sldChg>
      <pc:sldChg chg="addSp delSp modSp mod modTransition delAnim modAnim chgLayout">
        <pc:chgData name="Hermione Osmers (Stinson Communications Inc)" userId="91524ad2-2302-4280-8887-53dee5731c75" providerId="ADAL" clId="{2C4F551B-95B6-4272-924A-0FA653B5CACF}" dt="2025-08-21T19:24:30.984" v="5019" actId="167"/>
        <pc:sldMkLst>
          <pc:docMk/>
          <pc:sldMk cId="2008890401" sldId="2147483647"/>
        </pc:sldMkLst>
        <pc:spChg chg="add mod ord">
          <ac:chgData name="Hermione Osmers (Stinson Communications Inc)" userId="91524ad2-2302-4280-8887-53dee5731c75" providerId="ADAL" clId="{2C4F551B-95B6-4272-924A-0FA653B5CACF}" dt="2025-08-21T19:24:30.984" v="5019" actId="167"/>
          <ac:spMkLst>
            <pc:docMk/>
            <pc:sldMk cId="2008890401" sldId="2147483647"/>
            <ac:spMk id="3" creationId="{BF6B4B52-EEBD-7AB9-04DA-F421B3796599}"/>
          </ac:spMkLst>
        </pc:spChg>
        <pc:spChg chg="add mod">
          <ac:chgData name="Hermione Osmers (Stinson Communications Inc)" userId="91524ad2-2302-4280-8887-53dee5731c75" providerId="ADAL" clId="{2C4F551B-95B6-4272-924A-0FA653B5CACF}" dt="2025-08-21T18:18:12.833" v="2535" actId="1076"/>
          <ac:spMkLst>
            <pc:docMk/>
            <pc:sldMk cId="2008890401" sldId="2147483647"/>
            <ac:spMk id="5" creationId="{C26C0233-EE72-A2BE-1B13-576F62206C82}"/>
          </ac:spMkLst>
        </pc:spChg>
        <pc:spChg chg="mod ord">
          <ac:chgData name="Hermione Osmers (Stinson Communications Inc)" userId="91524ad2-2302-4280-8887-53dee5731c75" providerId="ADAL" clId="{2C4F551B-95B6-4272-924A-0FA653B5CACF}" dt="2025-08-21T19:24:30.984" v="5019" actId="167"/>
          <ac:spMkLst>
            <pc:docMk/>
            <pc:sldMk cId="2008890401" sldId="2147483647"/>
            <ac:spMk id="10" creationId="{CB2C0993-3526-E6D9-6871-5FFB2026FB7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11/7/25 1:31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11/7/25 1:31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11/7/25 1:31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11/7/25 1:31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0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cs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11/7/25 1:31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23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11/7/25 1:31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9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>
              <a:solidFill>
                <a:srgbClr val="FFFFFF"/>
              </a:solidFill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11/7/25 1:31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2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latin typeface="Segoe UI"/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84B5FA-D367-6F43-8245-1FDAEEC1F7BB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179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850" b="0" i="0" kern="1200" dirty="0">
              <a:solidFill>
                <a:schemeClr val="tx1"/>
              </a:solidFill>
              <a:effectLst/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11/7/25 1:31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64D86-839D-8FFE-750B-9A77B83CE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730444-A5A4-E36F-C0F9-19D7CE659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63C25-9F9E-2B8E-8D70-808460035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6680" lvl="1" indent="0" algn="l">
              <a:buNone/>
            </a:pPr>
            <a:endParaRPr lang="en-US" sz="1000" dirty="0">
              <a:gradFill>
                <a:gsLst>
                  <a:gs pos="0">
                    <a:srgbClr val="FFA38B"/>
                  </a:gs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</a:gsLst>
                <a:path path="circle">
                  <a:fillToRect l="100000" t="100000"/>
                </a:path>
              </a:gradFill>
              <a:latin typeface="+mj-lt"/>
              <a:ea typeface="Calibri"/>
              <a:cs typeface="Calibr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F354E53-CE1F-D273-C438-CEF81F67FD8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099E9-8237-5E9F-D872-B27936B2A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B12F277-476C-C9E4-8F45-5DECD91E1A0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11/7/25 1:31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3B584-3C3C-3B80-F27A-26AFA65575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205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5E3B7-66B4-CD77-3CC5-0C0262685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F87EE-440B-3EDC-B64C-CD8715DB5A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8D5E4-A2B5-A836-84C1-DFF5855EB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dirty="0"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C04BD-DB75-0209-68DF-E7C8B39E6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FED6-E6D7-48E4-A84E-42E311A45F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5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00C60-6AE1-1045-817A-4CADCE18F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899A44-50EB-5639-65CE-D751EB838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E4525-A24D-0788-A8A5-BD0B25731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50" dirty="0">
              <a:latin typeface="Segoe UI"/>
              <a:cs typeface="Segoe UI"/>
            </a:endParaRPr>
          </a:p>
          <a:p>
            <a:endParaRPr lang="en-US" sz="850" dirty="0">
              <a:latin typeface="Segoe UI"/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4EA375C-3A0C-3560-5E97-B1EA9E6E798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CF867-94E3-0F47-4E93-9EB2D8584E5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11/7/25 1:31 PM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EDCEF-D2AF-6B9D-BCCE-563C8D693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0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92920-851B-652D-FB1A-F7797C3A1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E6738-9DA8-B253-2771-79A8F27FD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1AB12-E2DC-DDD5-E839-DD12215BD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6680" lvl="1" indent="0" algn="l">
              <a:buNone/>
            </a:pPr>
            <a:endParaRPr lang="en-US" sz="1000" dirty="0">
              <a:gradFill>
                <a:gsLst>
                  <a:gs pos="0">
                    <a:srgbClr val="FFA38B"/>
                  </a:gs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</a:gsLst>
                <a:path path="circle">
                  <a:fillToRect l="100000" t="100000"/>
                </a:path>
              </a:gradFill>
              <a:latin typeface="+mj-lt"/>
              <a:ea typeface="Calibri"/>
              <a:cs typeface="Calibr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C1746A-905A-1D97-5D5F-ABC3D658F10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E180D-0EC8-CAD8-CA6E-2A700455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A3BC94-0105-8DD2-73A1-914DD00ECE6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11/7/25 1:31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25006-4A3B-7F34-4CCB-7E6CA85C2E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27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332DA-3F9D-348E-3852-B34469BB5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8B0C1B-1E2C-11D5-A668-2A15E90DA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A2A94-7981-12D4-2F51-51B5436B6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dirty="0">
              <a:cs typeface="Segoe 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D8394-CDFE-0A2C-8B25-A55EBBD77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FED6-E6D7-48E4-A84E-42E311A45F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3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4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jp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jp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jp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71B9C-7F80-112D-55FE-96A7F1D573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09" y="1693"/>
            <a:ext cx="12185982" cy="6854614"/>
          </a:xfrm>
          <a:prstGeom prst="rect">
            <a:avLst/>
          </a:prstGeom>
        </p:spPr>
      </p:pic>
      <p:pic>
        <p:nvPicPr>
          <p:cNvPr id="4" name="Picture 3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C268DB5E-29D3-B5B6-0FEE-60C561F46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25" y="2277110"/>
            <a:ext cx="4569872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2912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curved lines&#10;&#10;AI-generated content may be incorrect.">
            <a:extLst>
              <a:ext uri="{FF2B5EF4-FFF2-40B4-BE49-F238E27FC236}">
                <a16:creationId xmlns:a16="http://schemas.microsoft.com/office/drawing/2014/main" id="{17A298F2-F3DE-A80A-D247-C21DC8FF2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" b="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EB5EB062-3EB9-AE51-7945-D4F3E1AA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22230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"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90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 with title"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E3D6-C677-9107-DF98-7D8AE8D5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641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Dark with title left">
    <p:bg>
      <p:bgPr>
        <a:solidFill>
          <a:srgbClr val="1110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18FB-04BB-CB85-6427-2A986708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875002"/>
            <a:ext cx="4123944" cy="1106424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9070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41789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2517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0128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201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89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22639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813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931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7293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5427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9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7361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6402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8596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0426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1008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9477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86241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9232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8541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109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4525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1959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4231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7410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3524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20015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8147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92649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8416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868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2708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326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77826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31358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19497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75890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white background&#10;&#10;AI-generated content may be incorrect.">
            <a:extLst>
              <a:ext uri="{FF2B5EF4-FFF2-40B4-BE49-F238E27FC236}">
                <a16:creationId xmlns:a16="http://schemas.microsoft.com/office/drawing/2014/main" id="{EF6AFBF2-2B12-DE48-4593-D9EC9D1F4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9" b="1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4683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3646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background&#10;&#10;AI-generated content may be incorrect.">
            <a:extLst>
              <a:ext uri="{FF2B5EF4-FFF2-40B4-BE49-F238E27FC236}">
                <a16:creationId xmlns:a16="http://schemas.microsoft.com/office/drawing/2014/main" id="{A58218D5-82C5-1FE5-97A9-85357DBC61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" b="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4422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87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104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5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26114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13742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5A3601AE-AB71-CBBB-A063-7D04567CF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CC024BE-A8E1-654D-37B3-45529121E4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6622" y="2277110"/>
            <a:ext cx="4575943" cy="20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17564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curved lines&#10;&#10;AI-generated content may be incorrect.">
            <a:extLst>
              <a:ext uri="{FF2B5EF4-FFF2-40B4-BE49-F238E27FC236}">
                <a16:creationId xmlns:a16="http://schemas.microsoft.com/office/drawing/2014/main" id="{17A298F2-F3DE-A80A-D247-C21DC8FF2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EB5EB062-3EB9-AE51-7945-D4F3E1AA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6377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63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6962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15442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92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5870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2405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326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958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09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208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88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932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839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3764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4425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6035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2275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4077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1970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915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1184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3134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8634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910755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778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7866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19086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8283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32468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5339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58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5475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0983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995085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4242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00177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79930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white background&#10;&#10;AI-generated content may be incorrect.">
            <a:extLst>
              <a:ext uri="{FF2B5EF4-FFF2-40B4-BE49-F238E27FC236}">
                <a16:creationId xmlns:a16="http://schemas.microsoft.com/office/drawing/2014/main" id="{EF6AFBF2-2B12-DE48-4593-D9EC9D1F4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9" b="19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10330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4878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background&#10;&#10;AI-generated content may be incorrect.">
            <a:extLst>
              <a:ext uri="{FF2B5EF4-FFF2-40B4-BE49-F238E27FC236}">
                <a16:creationId xmlns:a16="http://schemas.microsoft.com/office/drawing/2014/main" id="{A58218D5-82C5-1FE5-97A9-85357DBC6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6" r="336" b="-1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184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1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028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229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56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27127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165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59642E-DAE4-3CDB-B869-A1EB3385A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09" y="1693"/>
            <a:ext cx="12185982" cy="68546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0B239259-0303-68D8-B73B-ADBE8E17A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598781-713D-A153-D7DE-A0B8C9FEA4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09" y="1693"/>
            <a:ext cx="12185982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ED2F1E-B11D-7B75-2BE7-2C2CAA4F0E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009" y="1693"/>
            <a:ext cx="12185982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5A3601AE-AB71-CBBB-A063-7D04567CF9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CC024BE-A8E1-654D-37B3-45529121E4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6622" y="2277110"/>
            <a:ext cx="4575943" cy="20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curved lines&#10;&#10;AI-generated content may be incorrect.">
            <a:extLst>
              <a:ext uri="{FF2B5EF4-FFF2-40B4-BE49-F238E27FC236}">
                <a16:creationId xmlns:a16="http://schemas.microsoft.com/office/drawing/2014/main" id="{17A298F2-F3DE-A80A-D247-C21DC8FF20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EB5EB062-3EB9-AE51-7945-D4F3E1AA0D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white background&#10;&#10;AI-generated content may be incorrect.">
            <a:extLst>
              <a:ext uri="{FF2B5EF4-FFF2-40B4-BE49-F238E27FC236}">
                <a16:creationId xmlns:a16="http://schemas.microsoft.com/office/drawing/2014/main" id="{EF6AFBF2-2B12-DE48-4593-D9EC9D1F4E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69" r="369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ue background&#10;&#10;AI-generated content may be incorrect.">
            <a:extLst>
              <a:ext uri="{FF2B5EF4-FFF2-40B4-BE49-F238E27FC236}">
                <a16:creationId xmlns:a16="http://schemas.microsoft.com/office/drawing/2014/main" id="{A58218D5-82C5-1FE5-97A9-85357DBC61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36" r="336" b="-1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99CEE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wavy lines&#10;&#10;AI-generated content may be incorrect.">
            <a:extLst>
              <a:ext uri="{FF2B5EF4-FFF2-40B4-BE49-F238E27FC236}">
                <a16:creationId xmlns:a16="http://schemas.microsoft.com/office/drawing/2014/main" id="{5A3601AE-AB71-CBBB-A063-7D04567CF9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4" b="2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CC024BE-A8E1-654D-37B3-45529121E4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6622" y="2277110"/>
            <a:ext cx="4575943" cy="20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8592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48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52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06.xml"/><Relationship Id="rId51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49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39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42" Type="http://schemas.openxmlformats.org/officeDocument/2006/relationships/slideLayout" Target="../slideLayouts/slideLayout192.xml"/><Relationship Id="rId47" Type="http://schemas.openxmlformats.org/officeDocument/2006/relationships/slideLayout" Target="../slideLayouts/slideLayout197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9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40" Type="http://schemas.openxmlformats.org/officeDocument/2006/relationships/slideLayout" Target="../slideLayouts/slideLayout190.xml"/><Relationship Id="rId45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49" Type="http://schemas.openxmlformats.org/officeDocument/2006/relationships/slideLayout" Target="../slideLayouts/slideLayout199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4" Type="http://schemas.openxmlformats.org/officeDocument/2006/relationships/slideLayout" Target="../slideLayouts/slideLayout19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43" Type="http://schemas.openxmlformats.org/officeDocument/2006/relationships/slideLayout" Target="../slideLayouts/slideLayout193.xml"/><Relationship Id="rId48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5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slideLayout" Target="../slideLayouts/slideLayout188.xml"/><Relationship Id="rId46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6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9" r:id="rId1"/>
    <p:sldLayoutId id="2147485610" r:id="rId2"/>
    <p:sldLayoutId id="2147485611" r:id="rId3"/>
    <p:sldLayoutId id="2147485612" r:id="rId4"/>
    <p:sldLayoutId id="2147485613" r:id="rId5"/>
    <p:sldLayoutId id="2147485614" r:id="rId6"/>
    <p:sldLayoutId id="2147485615" r:id="rId7"/>
    <p:sldLayoutId id="2147485616" r:id="rId8"/>
    <p:sldLayoutId id="2147485617" r:id="rId9"/>
    <p:sldLayoutId id="2147485618" r:id="rId10"/>
    <p:sldLayoutId id="2147485619" r:id="rId11"/>
    <p:sldLayoutId id="2147485620" r:id="rId12"/>
    <p:sldLayoutId id="2147485621" r:id="rId13"/>
    <p:sldLayoutId id="2147485622" r:id="rId14"/>
    <p:sldLayoutId id="2147485623" r:id="rId15"/>
    <p:sldLayoutId id="2147485624" r:id="rId16"/>
    <p:sldLayoutId id="2147485625" r:id="rId17"/>
    <p:sldLayoutId id="2147485626" r:id="rId18"/>
    <p:sldLayoutId id="2147485627" r:id="rId19"/>
    <p:sldLayoutId id="2147485628" r:id="rId20"/>
    <p:sldLayoutId id="2147485629" r:id="rId21"/>
    <p:sldLayoutId id="2147485630" r:id="rId22"/>
    <p:sldLayoutId id="2147485631" r:id="rId23"/>
    <p:sldLayoutId id="2147485632" r:id="rId24"/>
    <p:sldLayoutId id="2147485633" r:id="rId25"/>
    <p:sldLayoutId id="2147485634" r:id="rId26"/>
    <p:sldLayoutId id="2147485635" r:id="rId27"/>
    <p:sldLayoutId id="2147485636" r:id="rId28"/>
    <p:sldLayoutId id="2147485637" r:id="rId29"/>
    <p:sldLayoutId id="2147485638" r:id="rId30"/>
    <p:sldLayoutId id="2147485639" r:id="rId31"/>
    <p:sldLayoutId id="2147485640" r:id="rId32"/>
    <p:sldLayoutId id="2147485641" r:id="rId33"/>
    <p:sldLayoutId id="2147485642" r:id="rId34"/>
    <p:sldLayoutId id="2147485643" r:id="rId35"/>
    <p:sldLayoutId id="2147485644" r:id="rId36"/>
    <p:sldLayoutId id="2147485645" r:id="rId37"/>
    <p:sldLayoutId id="2147485646" r:id="rId38"/>
    <p:sldLayoutId id="2147485647" r:id="rId39"/>
    <p:sldLayoutId id="2147485648" r:id="rId40"/>
    <p:sldLayoutId id="2147485649" r:id="rId41"/>
    <p:sldLayoutId id="2147485650" r:id="rId42"/>
    <p:sldLayoutId id="2147485651" r:id="rId43"/>
    <p:sldLayoutId id="2147485652" r:id="rId44"/>
    <p:sldLayoutId id="2147485653" r:id="rId45"/>
    <p:sldLayoutId id="2147485654" r:id="rId46"/>
    <p:sldLayoutId id="2147485655" r:id="rId47"/>
    <p:sldLayoutId id="2147485656" r:id="rId48"/>
    <p:sldLayoutId id="2147485657" r:id="rId49"/>
    <p:sldLayoutId id="2147485658" r:id="rId50"/>
    <p:sldLayoutId id="2147485659" r:id="rId51"/>
    <p:sldLayoutId id="2147485660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814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62" r:id="rId1"/>
    <p:sldLayoutId id="2147485663" r:id="rId2"/>
    <p:sldLayoutId id="2147485664" r:id="rId3"/>
    <p:sldLayoutId id="2147485665" r:id="rId4"/>
    <p:sldLayoutId id="2147485666" r:id="rId5"/>
    <p:sldLayoutId id="2147485667" r:id="rId6"/>
    <p:sldLayoutId id="2147485668" r:id="rId7"/>
    <p:sldLayoutId id="2147485669" r:id="rId8"/>
    <p:sldLayoutId id="2147485670" r:id="rId9"/>
    <p:sldLayoutId id="2147485671" r:id="rId10"/>
    <p:sldLayoutId id="2147485672" r:id="rId11"/>
    <p:sldLayoutId id="2147485673" r:id="rId12"/>
    <p:sldLayoutId id="2147485674" r:id="rId13"/>
    <p:sldLayoutId id="2147485675" r:id="rId14"/>
    <p:sldLayoutId id="2147485676" r:id="rId15"/>
    <p:sldLayoutId id="2147485677" r:id="rId16"/>
    <p:sldLayoutId id="2147485678" r:id="rId17"/>
    <p:sldLayoutId id="2147485679" r:id="rId18"/>
    <p:sldLayoutId id="2147485680" r:id="rId19"/>
    <p:sldLayoutId id="2147485681" r:id="rId20"/>
    <p:sldLayoutId id="2147485682" r:id="rId21"/>
    <p:sldLayoutId id="2147485683" r:id="rId22"/>
    <p:sldLayoutId id="2147485684" r:id="rId23"/>
    <p:sldLayoutId id="2147485685" r:id="rId24"/>
    <p:sldLayoutId id="2147485686" r:id="rId25"/>
    <p:sldLayoutId id="2147485687" r:id="rId26"/>
    <p:sldLayoutId id="2147485688" r:id="rId27"/>
    <p:sldLayoutId id="2147485689" r:id="rId28"/>
    <p:sldLayoutId id="2147485690" r:id="rId29"/>
    <p:sldLayoutId id="2147485691" r:id="rId30"/>
    <p:sldLayoutId id="2147485692" r:id="rId31"/>
    <p:sldLayoutId id="2147485693" r:id="rId32"/>
    <p:sldLayoutId id="2147485694" r:id="rId33"/>
    <p:sldLayoutId id="2147485695" r:id="rId34"/>
    <p:sldLayoutId id="2147485696" r:id="rId35"/>
    <p:sldLayoutId id="2147485697" r:id="rId36"/>
    <p:sldLayoutId id="2147485698" r:id="rId37"/>
    <p:sldLayoutId id="2147485699" r:id="rId38"/>
    <p:sldLayoutId id="2147485700" r:id="rId39"/>
    <p:sldLayoutId id="2147485701" r:id="rId40"/>
    <p:sldLayoutId id="2147485702" r:id="rId41"/>
    <p:sldLayoutId id="2147485703" r:id="rId42"/>
    <p:sldLayoutId id="2147485704" r:id="rId43"/>
    <p:sldLayoutId id="2147485705" r:id="rId44"/>
    <p:sldLayoutId id="2147485706" r:id="rId45"/>
    <p:sldLayoutId id="2147485707" r:id="rId46"/>
    <p:sldLayoutId id="2147485708" r:id="rId47"/>
    <p:sldLayoutId id="2147485709" r:id="rId48"/>
    <p:sldLayoutId id="214748571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10319-A1AA-7C11-749F-08396D27FD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  <a:noFill/>
        </p:spPr>
        <p:txBody>
          <a:bodyPr/>
          <a:lstStyle/>
          <a:p>
            <a:r>
              <a:rPr lang="en-US" dirty="0">
                <a:noFill/>
              </a:rPr>
              <a:t>Microsoft AI Tour</a:t>
            </a:r>
          </a:p>
        </p:txBody>
      </p:sp>
    </p:spTree>
    <p:extLst>
      <p:ext uri="{BB962C8B-B14F-4D97-AF65-F5344CB8AC3E}">
        <p14:creationId xmlns:p14="http://schemas.microsoft.com/office/powerpoint/2010/main" val="378997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12A68-8473-C879-6446-F4CD39E1F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0D69EE-8841-6F51-C85C-129991E660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62050" y="2431804"/>
            <a:ext cx="9867900" cy="19943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What are we </a:t>
            </a:r>
            <a:br>
              <a:rPr kumimoji="0" lang="en-US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</a:br>
            <a:r>
              <a:rPr kumimoji="0" lang="en-US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building?</a:t>
            </a:r>
          </a:p>
        </p:txBody>
      </p:sp>
    </p:spTree>
    <p:extLst>
      <p:ext uri="{BB962C8B-B14F-4D97-AF65-F5344CB8AC3E}">
        <p14:creationId xmlns:p14="http://schemas.microsoft.com/office/powerpoint/2010/main" val="264270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14">
            <a:extLst>
              <a:ext uri="{FF2B5EF4-FFF2-40B4-BE49-F238E27FC236}">
                <a16:creationId xmlns:a16="http://schemas.microsoft.com/office/drawing/2014/main" id="{BBA272E5-FEE1-6093-A0CE-2284F9C0D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8" y="292101"/>
            <a:ext cx="11606210" cy="6273798"/>
          </a:xfrm>
          <a:prstGeom prst="roundRect">
            <a:avLst>
              <a:gd name="adj" fmla="val 3157"/>
            </a:avLst>
          </a:prstGeom>
          <a:solidFill>
            <a:srgbClr val="C6E3F3">
              <a:alpha val="15000"/>
            </a:srgbClr>
          </a:solidFill>
        </p:spPr>
        <p:txBody>
          <a:bodyPr wrap="square" lIns="274320" tIns="274320" rIns="274320" bIns="45720" rtlCol="0" anchor="t" anchorCtr="0">
            <a:noAutofit/>
          </a:bodyPr>
          <a:lstStyle/>
          <a:p>
            <a:pPr defTabSz="932742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90000"/>
            </a:pPr>
            <a:endParaRPr lang="en-US" sz="3200" b="1">
              <a:ln w="3175">
                <a:noFill/>
              </a:ln>
              <a:gradFill flip="none" rotWithShape="1">
                <a:gsLst>
                  <a:gs pos="0">
                    <a:srgbClr val="A58AD4"/>
                  </a:gs>
                  <a:gs pos="8000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18F98-44E4-7384-613B-1B658F64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585" y="2024686"/>
            <a:ext cx="4186873" cy="553998"/>
          </a:xfrm>
        </p:spPr>
        <p:txBody>
          <a:bodyPr/>
          <a:lstStyle/>
          <a:p>
            <a:r>
              <a:rPr lang="en-US" b="1" spc="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Zava Sales Agent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BAF20-42B0-00B1-7A58-4ECFB57E301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7585" y="3269202"/>
            <a:ext cx="4186873" cy="1754326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>
                <a:latin typeface="+mj-lt"/>
              </a:rPr>
              <a:t>An agent built with 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Azure AI Agent Service, </a:t>
            </a:r>
            <a:r>
              <a:rPr lang="en-US" dirty="0" err="1">
                <a:latin typeface="+mj-lt"/>
              </a:rPr>
              <a:t>PostgresSQL</a:t>
            </a:r>
            <a:r>
              <a:rPr lang="en-US" dirty="0">
                <a:latin typeface="+mj-lt"/>
              </a:rPr>
              <a:t> and MCP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/>
              <a:t>E2E Demo</a:t>
            </a:r>
          </a:p>
        </p:txBody>
      </p:sp>
      <p:pic>
        <p:nvPicPr>
          <p:cNvPr id="5" name="Picture 4" descr="Screenshot of Zava DIY Sales Agent chat">
            <a:extLst>
              <a:ext uri="{FF2B5EF4-FFF2-40B4-BE49-F238E27FC236}">
                <a16:creationId xmlns:a16="http://schemas.microsoft.com/office/drawing/2014/main" id="{5046BA36-013C-BFA5-6B8D-9C6B72AC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9" r="182" b="-1"/>
          <a:stretch>
            <a:fillRect/>
          </a:stretch>
        </p:blipFill>
        <p:spPr>
          <a:xfrm>
            <a:off x="6927372" y="585787"/>
            <a:ext cx="4682016" cy="5683251"/>
          </a:xfrm>
          <a:prstGeom prst="roundRect">
            <a:avLst>
              <a:gd name="adj" fmla="val 1937"/>
            </a:avLst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D94F1D-381F-91C0-D061-3FF704DD9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7585" y="2993522"/>
            <a:ext cx="5849787" cy="0"/>
          </a:xfrm>
          <a:prstGeom prst="line">
            <a:avLst/>
          </a:prstGeom>
          <a:ln w="1270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19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" grpId="0"/>
      <p:bldP spid="2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58B4C4FF-A5DD-D418-E92D-08C4E825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AI Agent Service in Action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0F962C-5082-8D08-A068-A4E829DDFD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33705" y="1437518"/>
            <a:ext cx="2103662" cy="3228820"/>
          </a:xfrm>
          <a:prstGeom prst="roundRect">
            <a:avLst>
              <a:gd name="adj" fmla="val 8571"/>
            </a:avLst>
          </a:prstGeom>
          <a:solidFill>
            <a:srgbClr val="ECECEA">
              <a:alpha val="15000"/>
            </a:srgbClr>
          </a:soli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9728" tIns="73152" rIns="182880" bIns="9144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defTabSz="932472" fontAlgn="base">
              <a:spcBef>
                <a:spcPts val="12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Step 1:</a:t>
            </a:r>
          </a:p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Create an Agent</a:t>
            </a:r>
          </a:p>
          <a:p>
            <a:pPr marL="0" lvl="1" defTabSz="932472" fontAlgn="base">
              <a:spcBef>
                <a:spcPts val="12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Step 2:</a:t>
            </a:r>
          </a:p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Create a Thread</a:t>
            </a:r>
          </a:p>
          <a:p>
            <a:pPr marL="0" lvl="1" defTabSz="932472" fontAlgn="base">
              <a:spcBef>
                <a:spcPts val="12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Step 3: </a:t>
            </a:r>
          </a:p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Run the Agent</a:t>
            </a:r>
          </a:p>
          <a:p>
            <a:pPr marL="0" lvl="1" defTabSz="932472" fontAlgn="base">
              <a:spcBef>
                <a:spcPts val="12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Step 5:  </a:t>
            </a:r>
          </a:p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Check the Run status</a:t>
            </a:r>
          </a:p>
          <a:p>
            <a:pPr marL="0" lvl="1" defTabSz="932472" fontAlgn="base">
              <a:spcBef>
                <a:spcPts val="12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Step 6: </a:t>
            </a:r>
          </a:p>
          <a:p>
            <a:pPr defTabSz="932472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4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Display the Agent’s Response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338BAA-2C3D-F0D9-8EAA-D30FA9C095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784574" y="1437518"/>
            <a:ext cx="4047018" cy="4831520"/>
          </a:xfrm>
          <a:prstGeom prst="roundRect">
            <a:avLst>
              <a:gd name="adj" fmla="val 4083"/>
            </a:avLst>
          </a:prstGeom>
          <a:ln w="19050" cap="rnd">
            <a:gradFill flip="none" rotWithShape="1">
              <a:gsLst>
                <a:gs pos="0">
                  <a:srgbClr val="F97382"/>
                </a:gs>
                <a:gs pos="32000">
                  <a:srgbClr val="A58AD4"/>
                </a:gs>
                <a:gs pos="100000">
                  <a:srgbClr val="41AFA1"/>
                </a:gs>
                <a:gs pos="68000">
                  <a:srgbClr val="46A0DE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9728" tIns="73152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n w="3175">
                  <a:noFill/>
                </a:ln>
                <a:gradFill flip="none" rotWithShape="1">
                  <a:gsLst>
                    <a:gs pos="0">
                      <a:srgbClr val="F97483"/>
                    </a:gs>
                    <a:gs pos="100000">
                      <a:srgbClr val="41AFA1"/>
                    </a:gs>
                    <a:gs pos="68000">
                      <a:srgbClr val="46A0DE"/>
                    </a:gs>
                    <a:gs pos="31000">
                      <a:srgbClr val="CA6CC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Agent</a:t>
            </a:r>
          </a:p>
          <a:p>
            <a:pPr marL="0"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cs typeface="Segoe Sans Text" pitchFamily="2" charset="0"/>
              </a:rPr>
              <a:t>Sales Agent</a:t>
            </a:r>
            <a:endParaRPr lang="en-US" sz="1100" dirty="0">
              <a:cs typeface="Segoe Sans Text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140B02-E9AE-182E-F004-E86E64695F7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934728" y="1538737"/>
            <a:ext cx="2796723" cy="919567"/>
          </a:xfrm>
          <a:prstGeom prst="roundRect">
            <a:avLst>
              <a:gd name="adj" fmla="val 11783"/>
            </a:avLst>
          </a:prstGeom>
          <a:solidFill>
            <a:srgbClr val="ECECEA">
              <a:alpha val="15000"/>
            </a:srgbClr>
          </a:solidFill>
        </p:spPr>
        <p:txBody>
          <a:bodyPr wrap="square" lIns="91440" tIns="45720" rIns="137160" bIns="73152" rtlCol="0" anchor="t" anchorCtr="0">
            <a:spAutoFit/>
          </a:bodyPr>
          <a:lstStyle/>
          <a:p>
            <a:pPr defTabSz="2275850" fontAlgn="base">
              <a:spcBef>
                <a:spcPts val="200"/>
              </a:spcBef>
              <a:spcAft>
                <a:spcPts val="300"/>
              </a:spcAft>
              <a:tabLst>
                <a:tab pos="3701239" algn="l"/>
              </a:tabLs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Instructions: </a:t>
            </a:r>
          </a:p>
          <a:p>
            <a:pPr marL="0" lvl="1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r>
              <a:rPr lang="en-US" sz="1100" dirty="0">
                <a:cs typeface="Segoe Sans Text" pitchFamily="2" charset="0"/>
              </a:rPr>
              <a:t>You are an advanced sales analysis agent for Zava, specializing in assisting users with sales data inquiries</a:t>
            </a: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31343C5E-3ADC-BDB9-1237-38E2B45014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929750" y="2525571"/>
            <a:ext cx="2796723" cy="919567"/>
          </a:xfrm>
          <a:prstGeom prst="roundRect">
            <a:avLst>
              <a:gd name="adj" fmla="val 11783"/>
            </a:avLst>
          </a:prstGeom>
          <a:solidFill>
            <a:srgbClr val="ECECEA">
              <a:alpha val="15000"/>
            </a:srgbClr>
          </a:solidFill>
        </p:spPr>
        <p:txBody>
          <a:bodyPr wrap="square" lIns="91440" tIns="45720" rIns="137160" bIns="73152" rtlCol="0" anchor="t" anchorCtr="0">
            <a:spAutoFit/>
          </a:bodyPr>
          <a:lstStyle/>
          <a:p>
            <a:pPr defTabSz="2275850" fontAlgn="base">
              <a:spcBef>
                <a:spcPts val="200"/>
              </a:spcBef>
              <a:spcAft>
                <a:spcPts val="300"/>
              </a:spcAft>
              <a:tabLst>
                <a:tab pos="3701239" algn="l"/>
              </a:tabLs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Model</a:t>
            </a:r>
          </a:p>
          <a:p>
            <a:pPr marL="0" lvl="1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br>
              <a:rPr lang="en-US" sz="1100">
                <a:cs typeface="Segoe Sans Text" pitchFamily="2" charset="0"/>
              </a:rPr>
            </a:br>
            <a:br>
              <a:rPr lang="en-US" sz="1100">
                <a:cs typeface="Segoe Sans Text" pitchFamily="2" charset="0"/>
              </a:rPr>
            </a:br>
            <a:endParaRPr lang="en-US" sz="1100" dirty="0">
              <a:cs typeface="Segoe Sans Text" pitchFamily="2" charset="0"/>
            </a:endParaRPr>
          </a:p>
        </p:txBody>
      </p:sp>
      <p:pic>
        <p:nvPicPr>
          <p:cNvPr id="27" name="Picture 26" descr="Azure OpenAI">
            <a:extLst>
              <a:ext uri="{FF2B5EF4-FFF2-40B4-BE49-F238E27FC236}">
                <a16:creationId xmlns:a16="http://schemas.microsoft.com/office/drawing/2014/main" id="{53D8B229-9F72-F670-D8BF-2C6380BD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63" y="2872025"/>
            <a:ext cx="432744" cy="432744"/>
          </a:xfrm>
          <a:prstGeom prst="rect">
            <a:avLst/>
          </a:prstGeom>
        </p:spPr>
      </p:pic>
      <p:pic>
        <p:nvPicPr>
          <p:cNvPr id="1026" name="Picture 2" descr="Meta">
            <a:extLst>
              <a:ext uri="{FF2B5EF4-FFF2-40B4-BE49-F238E27FC236}">
                <a16:creationId xmlns:a16="http://schemas.microsoft.com/office/drawing/2014/main" id="{95D3C84A-1705-5DE9-33C0-681F08637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734" y="2872337"/>
            <a:ext cx="575578" cy="43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stral AI">
            <a:extLst>
              <a:ext uri="{FF2B5EF4-FFF2-40B4-BE49-F238E27FC236}">
                <a16:creationId xmlns:a16="http://schemas.microsoft.com/office/drawing/2014/main" id="{F7F51BD3-F7F6-6133-4155-38C1EFF16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2" r="61994" b="15981"/>
          <a:stretch>
            <a:fillRect/>
          </a:stretch>
        </p:blipFill>
        <p:spPr bwMode="auto">
          <a:xfrm>
            <a:off x="5152639" y="2872337"/>
            <a:ext cx="421695" cy="43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here">
            <a:extLst>
              <a:ext uri="{FF2B5EF4-FFF2-40B4-BE49-F238E27FC236}">
                <a16:creationId xmlns:a16="http://schemas.microsoft.com/office/drawing/2014/main" id="{57DA8049-889D-ECF4-C1D0-7E345BEC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76"/>
          <a:stretch>
            <a:fillRect/>
          </a:stretch>
        </p:blipFill>
        <p:spPr bwMode="auto">
          <a:xfrm>
            <a:off x="5692943" y="2892674"/>
            <a:ext cx="386099" cy="36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3AA6DEFF-0A8D-C2C5-889C-553DAFEF0F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929750" y="3512405"/>
            <a:ext cx="2796723" cy="919567"/>
          </a:xfrm>
          <a:prstGeom prst="roundRect">
            <a:avLst>
              <a:gd name="adj" fmla="val 11783"/>
            </a:avLst>
          </a:prstGeom>
          <a:solidFill>
            <a:srgbClr val="ECECEA">
              <a:alpha val="15000"/>
            </a:srgbClr>
          </a:solidFill>
        </p:spPr>
        <p:txBody>
          <a:bodyPr wrap="square" lIns="91440" tIns="45720" rIns="137160" bIns="73152" rtlCol="0" anchor="t" anchorCtr="0">
            <a:spAutoFit/>
          </a:bodyPr>
          <a:lstStyle/>
          <a:p>
            <a:pPr defTabSz="2275850" fontAlgn="base">
              <a:spcBef>
                <a:spcPts val="200"/>
              </a:spcBef>
              <a:spcAft>
                <a:spcPts val="300"/>
              </a:spcAft>
              <a:tabLst>
                <a:tab pos="3701239" algn="l"/>
              </a:tabLs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57000">
                      <a:srgbClr val="D59ED7"/>
                    </a:gs>
                    <a:gs pos="80000">
                      <a:srgbClr val="8DC8E8"/>
                    </a:gs>
                    <a:gs pos="100000">
                      <a:srgbClr val="49C5B1"/>
                    </a:gs>
                    <a:gs pos="3600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Your data </a:t>
            </a:r>
            <a:r>
              <a:rPr lang="en-US" sz="900" dirty="0">
                <a:ln w="3175">
                  <a:noFill/>
                </a:ln>
                <a:solidFill>
                  <a:srgbClr val="FFFFFF">
                    <a:alpha val="50000"/>
                  </a:srgbClr>
                </a:solidFill>
                <a:cs typeface="Segoe UI" pitchFamily="34" charset="0"/>
              </a:rPr>
              <a:t>(optional)</a:t>
            </a:r>
          </a:p>
          <a:p>
            <a:pPr marL="0" lvl="1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br>
              <a:rPr lang="en-US" sz="1100" dirty="0">
                <a:cs typeface="Segoe Sans Text" pitchFamily="2" charset="0"/>
              </a:rPr>
            </a:br>
            <a:br>
              <a:rPr lang="en-US" sz="1100" dirty="0">
                <a:cs typeface="Segoe Sans Text" pitchFamily="2" charset="0"/>
              </a:rPr>
            </a:br>
            <a:endParaRPr lang="en-US" sz="1100" dirty="0">
              <a:cs typeface="Segoe Sans Text" pitchFamily="2" charset="0"/>
            </a:endParaRPr>
          </a:p>
        </p:txBody>
      </p:sp>
      <p:pic>
        <p:nvPicPr>
          <p:cNvPr id="32" name="Picture 4" descr="Azure AI Search icon">
            <a:extLst>
              <a:ext uri="{FF2B5EF4-FFF2-40B4-BE49-F238E27FC236}">
                <a16:creationId xmlns:a16="http://schemas.microsoft.com/office/drawing/2014/main" id="{CBE89817-0028-E311-A32B-92A39670F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692" y="3876422"/>
            <a:ext cx="343663" cy="18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7DA1BC7-4B07-727E-FEE7-562810AEED9E}"/>
              </a:ext>
            </a:extLst>
          </p:cNvPr>
          <p:cNvSpPr txBox="1"/>
          <p:nvPr/>
        </p:nvSpPr>
        <p:spPr>
          <a:xfrm>
            <a:off x="4330590" y="3876422"/>
            <a:ext cx="9810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lvl="0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11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Segoe Sans Text" pitchFamily="2" charset="0"/>
              </a:rPr>
              <a:t>Azure AI Search</a:t>
            </a:r>
          </a:p>
        </p:txBody>
      </p:sp>
      <p:pic>
        <p:nvPicPr>
          <p:cNvPr id="35" name="Picture 34" descr="Generic file icon">
            <a:extLst>
              <a:ext uri="{FF2B5EF4-FFF2-40B4-BE49-F238E27FC236}">
                <a16:creationId xmlns:a16="http://schemas.microsoft.com/office/drawing/2014/main" id="{7EAEAB95-C14A-992C-DB7B-66BC9A1D6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4527" y="4118765"/>
            <a:ext cx="163508" cy="1685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7073B4-FC72-4F07-FAA9-63920DD6E521}"/>
              </a:ext>
            </a:extLst>
          </p:cNvPr>
          <p:cNvSpPr txBox="1"/>
          <p:nvPr/>
        </p:nvSpPr>
        <p:spPr>
          <a:xfrm>
            <a:off x="4330590" y="4118086"/>
            <a:ext cx="1691169" cy="16927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defTabSz="932742">
              <a:spcBef>
                <a:spcPts val="600"/>
              </a:spcBef>
              <a:defRPr/>
            </a:pPr>
            <a:r>
              <a:rPr lang="en-US" sz="1100" b="1" dirty="0">
                <a:cs typeface="Segoe Sans Text"/>
              </a:rPr>
              <a:t>Files (local or Azure Blob)</a:t>
            </a:r>
            <a:endParaRPr lang="en-US" sz="1100" dirty="0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7938C9AB-83C1-92CD-9DBC-20CDA79DAC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929750" y="4499240"/>
            <a:ext cx="2796723" cy="1655107"/>
          </a:xfrm>
          <a:prstGeom prst="roundRect">
            <a:avLst>
              <a:gd name="adj" fmla="val 6547"/>
            </a:avLst>
          </a:prstGeom>
          <a:solidFill>
            <a:srgbClr val="ECECEA">
              <a:alpha val="15000"/>
            </a:srgbClr>
          </a:solidFill>
        </p:spPr>
        <p:txBody>
          <a:bodyPr wrap="square" lIns="91440" tIns="45720" rIns="137160" bIns="73152" rtlCol="0" anchor="t" anchorCtr="0">
            <a:noAutofit/>
          </a:bodyPr>
          <a:lstStyle/>
          <a:p>
            <a:pPr defTabSz="2275850" fontAlgn="base">
              <a:spcBef>
                <a:spcPts val="200"/>
              </a:spcBef>
              <a:spcAft>
                <a:spcPts val="300"/>
              </a:spcAft>
              <a:tabLst>
                <a:tab pos="3701239" algn="l"/>
              </a:tabLs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LLM Tools</a:t>
            </a:r>
          </a:p>
          <a:p>
            <a:pPr marL="0" lvl="1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endParaRPr lang="en-US" sz="1100" dirty="0">
              <a:cs typeface="Segoe Sans Text" pitchFamily="2" charset="0"/>
            </a:endParaRPr>
          </a:p>
        </p:txBody>
      </p:sp>
      <p:sp>
        <p:nvSpPr>
          <p:cNvPr id="44" name="Rectangle: Rounded Corners 14">
            <a:extLst>
              <a:ext uri="{FF2B5EF4-FFF2-40B4-BE49-F238E27FC236}">
                <a16:creationId xmlns:a16="http://schemas.microsoft.com/office/drawing/2014/main" id="{F88EB5EE-586A-0097-0BBE-E55022FF10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075148" y="4891429"/>
            <a:ext cx="2724803" cy="1106457"/>
          </a:xfrm>
          <a:prstGeom prst="roundRect">
            <a:avLst>
              <a:gd name="adj" fmla="val 0"/>
            </a:avLst>
          </a:prstGeom>
          <a:noFill/>
        </p:spPr>
        <p:txBody>
          <a:bodyPr wrap="square" lIns="0" tIns="0" rIns="0" bIns="0" numCol="2" spcCol="91440" rtlCol="0" anchor="t" anchorCtr="0">
            <a:spAutoFit/>
          </a:bodyPr>
          <a:lstStyle/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b="1" dirty="0">
                <a:cs typeface="Segoe Sans Text" pitchFamily="2" charset="0"/>
              </a:rPr>
              <a:t>MCP Servers</a:t>
            </a:r>
          </a:p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File Search</a:t>
            </a:r>
          </a:p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Code Interpreter</a:t>
            </a:r>
          </a:p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Function Calling</a:t>
            </a:r>
          </a:p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Bing Search</a:t>
            </a:r>
          </a:p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Microsoft SharePoint</a:t>
            </a:r>
          </a:p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Microsoft Fabric</a:t>
            </a:r>
          </a:p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Azure Logic Apps</a:t>
            </a:r>
          </a:p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dirty="0">
                <a:cs typeface="Segoe Sans Text" pitchFamily="2" charset="0"/>
              </a:rPr>
              <a:t>Azure Functions</a:t>
            </a:r>
          </a:p>
          <a:p>
            <a:pPr marL="0" lvl="1" defTabSz="932472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</a:pPr>
            <a:r>
              <a:rPr lang="en-US" sz="1100" dirty="0" err="1">
                <a:cs typeface="Segoe Sans Text" pitchFamily="2" charset="0"/>
              </a:rPr>
              <a:t>OpenAPI</a:t>
            </a:r>
            <a:r>
              <a:rPr lang="en-US" sz="1100" dirty="0">
                <a:cs typeface="Segoe Sans Text" pitchFamily="2" charset="0"/>
              </a:rPr>
              <a:t> 3.0 </a:t>
            </a:r>
            <a:br>
              <a:rPr lang="en-US" sz="1100" dirty="0">
                <a:cs typeface="Segoe Sans Text" pitchFamily="2" charset="0"/>
              </a:rPr>
            </a:br>
            <a:r>
              <a:rPr lang="en-US" sz="1100" dirty="0">
                <a:cs typeface="Segoe Sans Text" pitchFamily="2" charset="0"/>
              </a:rPr>
              <a:t>specified tools</a:t>
            </a:r>
            <a:endParaRPr lang="en-US" sz="1400" dirty="0">
              <a:cs typeface="Segoe Sans Text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B8BD76-A6F5-EE46-1EFB-3F87AAA76E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933281" y="1437518"/>
            <a:ext cx="2537290" cy="4831520"/>
          </a:xfrm>
          <a:prstGeom prst="roundRect">
            <a:avLst>
              <a:gd name="adj" fmla="val 6140"/>
            </a:avLst>
          </a:prstGeom>
          <a:ln w="19050" cap="rnd">
            <a:gradFill flip="none" rotWithShape="1">
              <a:gsLst>
                <a:gs pos="0">
                  <a:srgbClr val="F97382"/>
                </a:gs>
                <a:gs pos="32000">
                  <a:srgbClr val="A58AD4"/>
                </a:gs>
                <a:gs pos="100000">
                  <a:srgbClr val="41AFA1"/>
                </a:gs>
                <a:gs pos="68000">
                  <a:srgbClr val="46A0DE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9728" tIns="73152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n w="3175">
                  <a:noFill/>
                </a:ln>
                <a:gradFill flip="none" rotWithShape="1">
                  <a:gsLst>
                    <a:gs pos="0">
                      <a:srgbClr val="F97483"/>
                    </a:gs>
                    <a:gs pos="100000">
                      <a:srgbClr val="41AFA1"/>
                    </a:gs>
                    <a:gs pos="68000">
                      <a:srgbClr val="46A0DE"/>
                    </a:gs>
                    <a:gs pos="31000">
                      <a:srgbClr val="CA6CC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Thread</a:t>
            </a:r>
          </a:p>
          <a:p>
            <a:pPr marL="0" lvl="1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cs typeface="Segoe Sans Text" pitchFamily="2" charset="0"/>
              </a:rPr>
              <a:t>Sales analysis</a:t>
            </a:r>
            <a:endParaRPr lang="en-US" sz="1100" dirty="0">
              <a:cs typeface="Segoe Sans Text" pitchFamily="2" charset="0"/>
            </a:endParaRPr>
          </a:p>
        </p:txBody>
      </p: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9FED11DA-4D10-1053-72C7-B367EA1783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078104" y="2142437"/>
            <a:ext cx="2170257" cy="563149"/>
          </a:xfrm>
          <a:prstGeom prst="roundRect">
            <a:avLst>
              <a:gd name="adj" fmla="val 12930"/>
            </a:avLst>
          </a:prstGeom>
          <a:solidFill>
            <a:srgbClr val="ECECEA">
              <a:alpha val="15000"/>
            </a:srgbClr>
          </a:solidFill>
        </p:spPr>
        <p:txBody>
          <a:bodyPr wrap="square" lIns="91440" tIns="45720" rIns="137160" bIns="73152" rtlCol="0" anchor="t" anchorCtr="0">
            <a:spAutoFit/>
          </a:bodyPr>
          <a:lstStyle/>
          <a:p>
            <a:pPr defTabSz="2275850" fontAlgn="base">
              <a:spcBef>
                <a:spcPts val="200"/>
              </a:spcBef>
              <a:spcAft>
                <a:spcPts val="300"/>
              </a:spcAft>
              <a:tabLst>
                <a:tab pos="3701239" algn="l"/>
              </a:tabLs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User’s message</a:t>
            </a:r>
          </a:p>
          <a:p>
            <a:pPr marL="0" lvl="1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r>
              <a:rPr lang="en-US" sz="1100" dirty="0">
                <a:cs typeface="Segoe Sans Text" pitchFamily="2" charset="0"/>
              </a:rPr>
              <a:t>Tell me the total sales by store</a:t>
            </a: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AD74F21C-CB9E-D206-07C0-809D11937F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9572261" y="1787979"/>
            <a:ext cx="2185400" cy="1804307"/>
          </a:xfrm>
          <a:prstGeom prst="roundRect">
            <a:avLst>
              <a:gd name="adj" fmla="val 8358"/>
            </a:avLst>
          </a:prstGeom>
          <a:ln w="19050" cap="rnd">
            <a:gradFill flip="none" rotWithShape="1">
              <a:gsLst>
                <a:gs pos="0">
                  <a:srgbClr val="F97382"/>
                </a:gs>
                <a:gs pos="32000">
                  <a:srgbClr val="A58AD4"/>
                </a:gs>
                <a:gs pos="100000">
                  <a:srgbClr val="41AFA1"/>
                </a:gs>
                <a:gs pos="68000">
                  <a:srgbClr val="46A0DE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9728" tIns="73152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300"/>
              </a:spcAft>
            </a:pPr>
            <a:r>
              <a:rPr lang="en-US" sz="1400">
                <a:ln w="3175">
                  <a:noFill/>
                </a:ln>
                <a:gradFill flip="none" rotWithShape="1">
                  <a:gsLst>
                    <a:gs pos="0">
                      <a:srgbClr val="F97483"/>
                    </a:gs>
                    <a:gs pos="100000">
                      <a:srgbClr val="41AFA1"/>
                    </a:gs>
                    <a:gs pos="68000">
                      <a:srgbClr val="46A0DE"/>
                    </a:gs>
                    <a:gs pos="31000">
                      <a:srgbClr val="CA6CC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Run 1</a:t>
            </a:r>
            <a:endParaRPr lang="en-US" sz="1400" dirty="0">
              <a:ln w="3175">
                <a:noFill/>
              </a:ln>
              <a:gradFill flip="none" rotWithShape="1">
                <a:gsLst>
                  <a:gs pos="0">
                    <a:srgbClr val="F97483"/>
                  </a:gs>
                  <a:gs pos="100000">
                    <a:srgbClr val="41AFA1"/>
                  </a:gs>
                  <a:gs pos="68000">
                    <a:srgbClr val="46A0DE"/>
                  </a:gs>
                  <a:gs pos="31000">
                    <a:srgbClr val="CA6CCD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+mj-lt"/>
              <a:cs typeface="Segoe UI" pitchFamily="34" charset="0"/>
            </a:endParaRPr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9B733A8-DA64-6072-C7BF-3B6B733A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97448" y="2372042"/>
            <a:ext cx="244213" cy="1039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7" name="Straight Arrow Connector 46" descr="Arrow pointing to Run 1 step 1">
            <a:extLst>
              <a:ext uri="{FF2B5EF4-FFF2-40B4-BE49-F238E27FC236}">
                <a16:creationId xmlns:a16="http://schemas.microsoft.com/office/drawing/2014/main" id="{32F96A2D-6629-C28B-4C4E-A782C302ADE6}"/>
              </a:ext>
            </a:extLst>
          </p:cNvPr>
          <p:cNvCxnSpPr>
            <a:cxnSpLocks/>
          </p:cNvCxnSpPr>
          <p:nvPr/>
        </p:nvCxnSpPr>
        <p:spPr>
          <a:xfrm>
            <a:off x="9251806" y="2424011"/>
            <a:ext cx="53087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Connector 17">
            <a:extLst>
              <a:ext uri="{FF2B5EF4-FFF2-40B4-BE49-F238E27FC236}">
                <a16:creationId xmlns:a16="http://schemas.microsoft.com/office/drawing/2014/main" id="{92F96693-5D45-7EA0-C045-AAE113F70AE7}"/>
              </a:ext>
            </a:extLst>
          </p:cNvPr>
          <p:cNvSpPr>
            <a:spLocks noChangeAspect="1"/>
          </p:cNvSpPr>
          <p:nvPr/>
        </p:nvSpPr>
        <p:spPr bwMode="auto">
          <a:xfrm>
            <a:off x="9846269" y="2301693"/>
            <a:ext cx="244213" cy="244637"/>
          </a:xfrm>
          <a:prstGeom prst="flowChartConnector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5" name="Rectangle: Rounded Corners 19">
            <a:extLst>
              <a:ext uri="{FF2B5EF4-FFF2-40B4-BE49-F238E27FC236}">
                <a16:creationId xmlns:a16="http://schemas.microsoft.com/office/drawing/2014/main" id="{D1700AA3-7D21-9857-2C15-EE0C3594E6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0192171" y="2301693"/>
            <a:ext cx="1170192" cy="33855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MCP Calling Tool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Sans Text" pitchFamily="2" charset="0"/>
              </a:rPr>
              <a:t>Query Postgres DB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F4CA9A-57AD-D600-51F6-2C0BBA3F2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68375" y="2546330"/>
            <a:ext cx="0" cy="57758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Connector 18">
            <a:extLst>
              <a:ext uri="{FF2B5EF4-FFF2-40B4-BE49-F238E27FC236}">
                <a16:creationId xmlns:a16="http://schemas.microsoft.com/office/drawing/2014/main" id="{F3D9CAC0-C37D-FCC3-274B-9D617C580A49}"/>
              </a:ext>
            </a:extLst>
          </p:cNvPr>
          <p:cNvSpPr>
            <a:spLocks noChangeAspect="1"/>
          </p:cNvSpPr>
          <p:nvPr/>
        </p:nvSpPr>
        <p:spPr bwMode="auto">
          <a:xfrm>
            <a:off x="9846269" y="3123919"/>
            <a:ext cx="244213" cy="244637"/>
          </a:xfrm>
          <a:prstGeom prst="flowChartConnector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" name="Rectangle: Rounded Corners 20">
            <a:extLst>
              <a:ext uri="{FF2B5EF4-FFF2-40B4-BE49-F238E27FC236}">
                <a16:creationId xmlns:a16="http://schemas.microsoft.com/office/drawing/2014/main" id="{E274AB88-8606-A705-BF0C-92C646AA3B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0192171" y="3161599"/>
            <a:ext cx="985847" cy="16927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Sans Text" pitchFamily="2" charset="0"/>
              </a:rPr>
              <a:t>Create message</a:t>
            </a: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829758B-8346-5C2F-8606-32E681B95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97448" y="3194268"/>
            <a:ext cx="244213" cy="1039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6" name="Straight Arrow Connector 35" descr="Arrow pointing to Agent's message">
            <a:extLst>
              <a:ext uri="{FF2B5EF4-FFF2-40B4-BE49-F238E27FC236}">
                <a16:creationId xmlns:a16="http://schemas.microsoft.com/office/drawing/2014/main" id="{BE1AC87B-E703-DBA3-8679-9B9909A46193}"/>
              </a:ext>
            </a:extLst>
          </p:cNvPr>
          <p:cNvCxnSpPr>
            <a:cxnSpLocks/>
          </p:cNvCxnSpPr>
          <p:nvPr/>
        </p:nvCxnSpPr>
        <p:spPr>
          <a:xfrm flipH="1">
            <a:off x="9321486" y="3246237"/>
            <a:ext cx="51661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4">
            <a:extLst>
              <a:ext uri="{FF2B5EF4-FFF2-40B4-BE49-F238E27FC236}">
                <a16:creationId xmlns:a16="http://schemas.microsoft.com/office/drawing/2014/main" id="{2EB8AED9-25E4-7CC6-3BFA-300B7D6D97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078105" y="2772307"/>
            <a:ext cx="2172510" cy="947860"/>
          </a:xfrm>
          <a:prstGeom prst="roundRect">
            <a:avLst>
              <a:gd name="adj" fmla="val 6998"/>
            </a:avLst>
          </a:prstGeom>
          <a:solidFill>
            <a:srgbClr val="ECECEA">
              <a:alpha val="15000"/>
            </a:srgbClr>
          </a:solidFill>
        </p:spPr>
        <p:txBody>
          <a:bodyPr wrap="square" lIns="91440" tIns="45720" rIns="137160" bIns="73152" rtlCol="0" anchor="t" anchorCtr="0">
            <a:spAutoFit/>
          </a:bodyPr>
          <a:lstStyle/>
          <a:p>
            <a:pPr defTabSz="2275850" fontAlgn="base">
              <a:spcBef>
                <a:spcPts val="200"/>
              </a:spcBef>
              <a:spcAft>
                <a:spcPts val="300"/>
              </a:spcAft>
              <a:tabLst>
                <a:tab pos="3701239" algn="l"/>
              </a:tabLs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Agent’s message</a:t>
            </a:r>
          </a:p>
          <a:p>
            <a:pPr marL="0" lvl="1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r>
              <a:rPr lang="en-US" sz="1100" dirty="0">
                <a:cs typeface="Segoe Sans Text" pitchFamily="2" charset="0"/>
              </a:rPr>
              <a:t>Here is the sales:</a:t>
            </a:r>
          </a:p>
          <a:p>
            <a:pPr marL="0" lvl="1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r>
              <a:rPr lang="en-US" sz="1100" dirty="0">
                <a:cs typeface="Segoe Sans Text" pitchFamily="2" charset="0"/>
              </a:rPr>
              <a:t>Online: $15478.00</a:t>
            </a:r>
          </a:p>
          <a:p>
            <a:pPr marL="0" lvl="1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r>
              <a:rPr lang="en-US" sz="1100" dirty="0">
                <a:cs typeface="Segoe Sans Text" pitchFamily="2" charset="0"/>
              </a:rPr>
              <a:t>Seattle: $78792.00</a:t>
            </a:r>
          </a:p>
        </p:txBody>
      </p:sp>
      <p:sp>
        <p:nvSpPr>
          <p:cNvPr id="20" name="Rectangle: Rounded Corners 7">
            <a:extLst>
              <a:ext uri="{FF2B5EF4-FFF2-40B4-BE49-F238E27FC236}">
                <a16:creationId xmlns:a16="http://schemas.microsoft.com/office/drawing/2014/main" id="{E60CB355-BF41-3D0C-8F0C-1A82232248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078104" y="4120180"/>
            <a:ext cx="2170257" cy="568204"/>
          </a:xfrm>
          <a:prstGeom prst="roundRect">
            <a:avLst>
              <a:gd name="adj" fmla="val 14584"/>
            </a:avLst>
          </a:prstGeom>
          <a:solidFill>
            <a:srgbClr val="ECECEA">
              <a:alpha val="15000"/>
            </a:srgbClr>
          </a:solidFill>
        </p:spPr>
        <p:txBody>
          <a:bodyPr wrap="square" lIns="91440" tIns="45720" rIns="137160" bIns="73152" rtlCol="0" anchor="t" anchorCtr="0">
            <a:spAutoFit/>
          </a:bodyPr>
          <a:lstStyle/>
          <a:p>
            <a:pPr defTabSz="2275850" fontAlgn="base">
              <a:spcBef>
                <a:spcPts val="200"/>
              </a:spcBef>
              <a:spcAft>
                <a:spcPts val="300"/>
              </a:spcAft>
              <a:tabLst>
                <a:tab pos="3701239" algn="l"/>
              </a:tabLs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User’s message</a:t>
            </a:r>
          </a:p>
          <a:p>
            <a:pPr marL="0" lvl="1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</a:pPr>
            <a:r>
              <a:rPr lang="en-US" sz="1100" dirty="0">
                <a:cs typeface="Segoe Sans Text" pitchFamily="2" charset="0"/>
              </a:rPr>
              <a:t>Show as a pie chart</a:t>
            </a: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904578AA-EF55-F24D-B91A-C9CF108585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9572260" y="3803376"/>
            <a:ext cx="2185400" cy="2008413"/>
          </a:xfrm>
          <a:prstGeom prst="roundRect">
            <a:avLst>
              <a:gd name="adj" fmla="val 7433"/>
            </a:avLst>
          </a:prstGeom>
          <a:ln w="19050" cap="rnd">
            <a:gradFill flip="none" rotWithShape="1">
              <a:gsLst>
                <a:gs pos="0">
                  <a:srgbClr val="F97382"/>
                </a:gs>
                <a:gs pos="32000">
                  <a:srgbClr val="A58AD4"/>
                </a:gs>
                <a:gs pos="100000">
                  <a:srgbClr val="41AFA1"/>
                </a:gs>
                <a:gs pos="68000">
                  <a:srgbClr val="46A0DE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300"/>
              </a:spcAft>
            </a:pPr>
            <a:r>
              <a:rPr lang="en-US" sz="1400" dirty="0">
                <a:ln w="3175">
                  <a:noFill/>
                </a:ln>
                <a:gradFill flip="none" rotWithShape="1">
                  <a:gsLst>
                    <a:gs pos="0">
                      <a:srgbClr val="F97483"/>
                    </a:gs>
                    <a:gs pos="100000">
                      <a:srgbClr val="41AFA1"/>
                    </a:gs>
                    <a:gs pos="68000">
                      <a:srgbClr val="46A0DE"/>
                    </a:gs>
                    <a:gs pos="31000">
                      <a:srgbClr val="CA6CCD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Run 2</a:t>
            </a: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5281FD1-6B15-0F6F-0D04-E595D4224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97448" y="4352313"/>
            <a:ext cx="244213" cy="1039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8" name="Straight Arrow Connector 37" descr="Arrow pointing to Run 2 step 1">
            <a:extLst>
              <a:ext uri="{FF2B5EF4-FFF2-40B4-BE49-F238E27FC236}">
                <a16:creationId xmlns:a16="http://schemas.microsoft.com/office/drawing/2014/main" id="{ADEA73E4-EEC1-8D16-5625-CBD18C5F7EBC}"/>
              </a:ext>
            </a:extLst>
          </p:cNvPr>
          <p:cNvCxnSpPr>
            <a:cxnSpLocks/>
          </p:cNvCxnSpPr>
          <p:nvPr/>
        </p:nvCxnSpPr>
        <p:spPr>
          <a:xfrm flipV="1">
            <a:off x="9251806" y="4403957"/>
            <a:ext cx="530878" cy="6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Connector 27">
            <a:extLst>
              <a:ext uri="{FF2B5EF4-FFF2-40B4-BE49-F238E27FC236}">
                <a16:creationId xmlns:a16="http://schemas.microsoft.com/office/drawing/2014/main" id="{0192616C-74BB-FB69-BE1D-3B567F32616D}"/>
              </a:ext>
            </a:extLst>
          </p:cNvPr>
          <p:cNvSpPr>
            <a:spLocks noChangeAspect="1"/>
          </p:cNvSpPr>
          <p:nvPr/>
        </p:nvSpPr>
        <p:spPr bwMode="auto">
          <a:xfrm>
            <a:off x="9846269" y="4281964"/>
            <a:ext cx="244213" cy="244637"/>
          </a:xfrm>
          <a:prstGeom prst="flowChartConnector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0ABD8F-45C6-1A33-0FC0-FD78E5C75A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0192171" y="4281964"/>
            <a:ext cx="1391407" cy="338554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Code Interpreter Tool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Sans Text" pitchFamily="2" charset="0"/>
              </a:rPr>
              <a:t>Create a pie chart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698D3C-F95A-8DD0-3DE1-29DF19539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68375" y="4526601"/>
            <a:ext cx="0" cy="805806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owchart: Connector 25">
            <a:extLst>
              <a:ext uri="{FF2B5EF4-FFF2-40B4-BE49-F238E27FC236}">
                <a16:creationId xmlns:a16="http://schemas.microsoft.com/office/drawing/2014/main" id="{1C94A010-11C1-197F-47C1-E4CC86092AC0}"/>
              </a:ext>
            </a:extLst>
          </p:cNvPr>
          <p:cNvSpPr>
            <a:spLocks noChangeAspect="1"/>
          </p:cNvSpPr>
          <p:nvPr/>
        </p:nvSpPr>
        <p:spPr bwMode="auto">
          <a:xfrm>
            <a:off x="9846269" y="5332407"/>
            <a:ext cx="244213" cy="244637"/>
          </a:xfrm>
          <a:prstGeom prst="flowChartConnector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1C518B-3FBD-7A09-A0BF-4BE5C5E99C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0192171" y="5370087"/>
            <a:ext cx="985847" cy="169277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chemeClr val="tx1"/>
                </a:solidFill>
                <a:cs typeface="Segoe Sans Text" pitchFamily="2" charset="0"/>
              </a:rPr>
              <a:t>Create message</a:t>
            </a:r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385B32A-5CDB-8934-4F61-8DBEA6AF6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97448" y="5402756"/>
            <a:ext cx="244213" cy="1039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C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9" name="Straight Arrow Connector 38" descr="Arrow pointing to Agent's message">
            <a:extLst>
              <a:ext uri="{FF2B5EF4-FFF2-40B4-BE49-F238E27FC236}">
                <a16:creationId xmlns:a16="http://schemas.microsoft.com/office/drawing/2014/main" id="{7898DD51-0F5A-FC3C-F05C-01C49F213C37}"/>
              </a:ext>
            </a:extLst>
          </p:cNvPr>
          <p:cNvCxnSpPr>
            <a:cxnSpLocks/>
          </p:cNvCxnSpPr>
          <p:nvPr/>
        </p:nvCxnSpPr>
        <p:spPr>
          <a:xfrm flipH="1">
            <a:off x="9321486" y="5454725"/>
            <a:ext cx="51661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13">
            <a:extLst>
              <a:ext uri="{FF2B5EF4-FFF2-40B4-BE49-F238E27FC236}">
                <a16:creationId xmlns:a16="http://schemas.microsoft.com/office/drawing/2014/main" id="{2C840F82-4FFF-C572-A7D4-680FDBE85BA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078104" y="4755104"/>
            <a:ext cx="2170257" cy="1399243"/>
          </a:xfrm>
          <a:prstGeom prst="roundRect">
            <a:avLst>
              <a:gd name="adj" fmla="val 6998"/>
            </a:avLst>
          </a:prstGeom>
          <a:solidFill>
            <a:srgbClr val="ECECEA">
              <a:alpha val="15000"/>
            </a:srgbClr>
          </a:solidFill>
        </p:spPr>
        <p:txBody>
          <a:bodyPr wrap="square" lIns="91440" tIns="45720" rIns="137160" bIns="73152" rtlCol="0" anchor="t" anchorCtr="0">
            <a:noAutofit/>
          </a:bodyPr>
          <a:lstStyle/>
          <a:p>
            <a:pPr defTabSz="2275850" fontAlgn="base">
              <a:spcBef>
                <a:spcPts val="200"/>
              </a:spcBef>
              <a:spcAft>
                <a:spcPts val="400"/>
              </a:spcAft>
              <a:tabLst>
                <a:tab pos="3701239" algn="l"/>
              </a:tabLst>
            </a:pPr>
            <a:r>
              <a:rPr lang="en-US" sz="11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  <a:cs typeface="Segoe UI" pitchFamily="34" charset="0"/>
              </a:rPr>
              <a:t>Agent’s message</a:t>
            </a:r>
          </a:p>
          <a:p>
            <a:pPr defTabSz="2275850" fontAlgn="base">
              <a:spcBef>
                <a:spcPts val="200"/>
              </a:spcBef>
              <a:spcAft>
                <a:spcPts val="400"/>
              </a:spcAft>
              <a:tabLst>
                <a:tab pos="3701239" algn="l"/>
              </a:tabLst>
            </a:pPr>
            <a:endParaRPr lang="en-US" sz="1100" b="1" dirty="0">
              <a:ln w="3175">
                <a:noFill/>
              </a:ln>
              <a:gradFill flip="none" rotWithShape="1">
                <a:gsLst>
                  <a:gs pos="0">
                    <a:srgbClr val="F97483"/>
                  </a:gs>
                  <a:gs pos="100000">
                    <a:srgbClr val="41AFA1"/>
                  </a:gs>
                  <a:gs pos="68000">
                    <a:srgbClr val="46A0DE"/>
                  </a:gs>
                  <a:gs pos="31000">
                    <a:srgbClr val="CA6CCD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1" name="Picture 40" descr="Pie chart">
            <a:extLst>
              <a:ext uri="{FF2B5EF4-FFF2-40B4-BE49-F238E27FC236}">
                <a16:creationId xmlns:a16="http://schemas.microsoft.com/office/drawing/2014/main" id="{83BF7DB2-2B85-1F10-6243-C17E820B0A7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-6433"/>
          <a:stretch>
            <a:fillRect/>
          </a:stretch>
        </p:blipFill>
        <p:spPr>
          <a:xfrm>
            <a:off x="7184735" y="5106540"/>
            <a:ext cx="1043327" cy="929120"/>
          </a:xfrm>
          <a:prstGeom prst="roundRect">
            <a:avLst>
              <a:gd name="adj" fmla="val 8476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3299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" grpId="0" animBg="1"/>
      <p:bldP spid="4" grpId="0" animBg="1"/>
      <p:bldP spid="5" grpId="0" animBg="1"/>
      <p:bldP spid="9" grpId="0" animBg="1"/>
      <p:bldP spid="19" grpId="0" animBg="1"/>
      <p:bldP spid="33" grpId="0"/>
      <p:bldP spid="34" grpId="0"/>
      <p:bldP spid="10" grpId="0" animBg="1"/>
      <p:bldP spid="44" grpId="0" animBg="1"/>
      <p:bldP spid="6" grpId="0" animBg="1"/>
      <p:bldP spid="11" grpId="0" animBg="1"/>
      <p:bldP spid="7" grpId="0" animBg="1"/>
      <p:bldP spid="56" grpId="0" animBg="1"/>
      <p:bldP spid="14" grpId="0" animBg="1"/>
      <p:bldP spid="15" grpId="0"/>
      <p:bldP spid="18" grpId="0" animBg="1"/>
      <p:bldP spid="16" grpId="0"/>
      <p:bldP spid="57" grpId="0" animBg="1"/>
      <p:bldP spid="12" grpId="0" animBg="1"/>
      <p:bldP spid="20" grpId="0" animBg="1"/>
      <p:bldP spid="8" grpId="0" animBg="1"/>
      <p:bldP spid="58" grpId="0" animBg="1"/>
      <p:bldP spid="25" grpId="0" animBg="1"/>
      <p:bldP spid="22" grpId="0"/>
      <p:bldP spid="24" grpId="0" animBg="1"/>
      <p:bldP spid="23" grpId="0"/>
      <p:bldP spid="59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pPr algn="ctr"/>
            <a:r>
              <a:rPr lang="en-US" dirty="0"/>
              <a:t>Observability </a:t>
            </a: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00F88145-60A9-86AC-64D2-E11FE66AB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199" y="1518557"/>
            <a:ext cx="11025188" cy="4277951"/>
          </a:xfrm>
          <a:prstGeom prst="roundRect">
            <a:avLst>
              <a:gd name="adj" fmla="val 8870"/>
            </a:avLst>
          </a:prstGeom>
          <a:ln w="19050" cap="rnd">
            <a:gradFill flip="none" rotWithShape="1">
              <a:gsLst>
                <a:gs pos="0">
                  <a:srgbClr val="F97382"/>
                </a:gs>
                <a:gs pos="32000">
                  <a:srgbClr val="A58AD4"/>
                </a:gs>
                <a:gs pos="100000">
                  <a:srgbClr val="41AFA1"/>
                </a:gs>
                <a:gs pos="68000">
                  <a:srgbClr val="46A0DE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9728" tIns="73152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ts val="300"/>
              </a:spcAft>
            </a:pPr>
            <a:endParaRPr lang="en-US" sz="1400">
              <a:ln w="3175">
                <a:noFill/>
              </a:ln>
              <a:gradFill flip="none" rotWithShape="1">
                <a:gsLst>
                  <a:gs pos="0">
                    <a:srgbClr val="F97483"/>
                  </a:gs>
                  <a:gs pos="100000">
                    <a:srgbClr val="41AFA1"/>
                  </a:gs>
                  <a:gs pos="68000">
                    <a:srgbClr val="46A0DE"/>
                  </a:gs>
                  <a:gs pos="31000">
                    <a:srgbClr val="CA6CCD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158081" y="2251763"/>
            <a:ext cx="3444195" cy="2811539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900" dirty="0"/>
              <a:t>Observability ensures AI systems are reliable, safe </a:t>
            </a:r>
            <a:br>
              <a:rPr lang="en-US" sz="2900" dirty="0"/>
            </a:br>
            <a:r>
              <a:rPr lang="en-US" sz="2900" dirty="0"/>
              <a:t>and high-quality by enabling continuous monitoring and evaluation.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B9E3F-8A55-2A0B-ADC2-3C80EBB477A3}"/>
              </a:ext>
            </a:extLst>
          </p:cNvPr>
          <p:cNvSpPr txBox="1">
            <a:spLocks/>
          </p:cNvSpPr>
          <p:nvPr/>
        </p:nvSpPr>
        <p:spPr>
          <a:xfrm>
            <a:off x="5087494" y="2024562"/>
            <a:ext cx="6036674" cy="3265941"/>
          </a:xfrm>
          <a:prstGeom prst="roundRect">
            <a:avLst>
              <a:gd name="adj" fmla="val 6543"/>
            </a:avLst>
          </a:prstGeom>
          <a:solidFill>
            <a:srgbClr val="C6E3F3">
              <a:alpha val="15000"/>
            </a:srgbClr>
          </a:solidFill>
        </p:spPr>
        <p:txBody>
          <a:bodyPr wrap="square" lIns="274320" tIns="274320" rIns="274320" bIns="274320" rtlCol="0" anchor="ctr" anchorCtr="0">
            <a:noAutofit/>
          </a:bodyPr>
          <a:lstStyle>
            <a:defPPr>
              <a:defRPr lang="en-US"/>
            </a:defPPr>
            <a:lvl1pPr algn="ctr" defTabSz="2275850" fontAlgn="base">
              <a:spcBef>
                <a:spcPts val="200"/>
              </a:spcBef>
              <a:spcAft>
                <a:spcPct val="0"/>
              </a:spcAft>
              <a:tabLst>
                <a:tab pos="3701239" algn="l"/>
              </a:tabLst>
              <a:defRPr b="1">
                <a:ln w="3175">
                  <a:noFill/>
                </a:ln>
                <a:gradFill>
                  <a:gsLst>
                    <a:gs pos="22936">
                      <a:schemeClr val="tx1"/>
                    </a:gs>
                    <a:gs pos="38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 algn="l" defTabSz="932742" fontAlgn="auto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90000"/>
              <a:tabLst/>
              <a:defRPr/>
            </a:pPr>
            <a:r>
              <a:rPr lang="en-US" sz="280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</a:rPr>
              <a:t>In Azure AI Foundry this means:</a:t>
            </a:r>
          </a:p>
          <a:p>
            <a:pPr lvl="0" algn="l" defTabSz="932742" fontAlgn="auto">
              <a:spcBef>
                <a:spcPts val="3000"/>
              </a:spcBef>
              <a:spcAft>
                <a:spcPts val="0"/>
              </a:spcAft>
              <a:buSzPct val="90000"/>
              <a:tabLst/>
              <a:defRPr/>
            </a:pPr>
            <a:r>
              <a:rPr lang="en-US" sz="2200" b="0" dirty="0">
                <a:ln>
                  <a:noFill/>
                </a:ln>
                <a:solidFill>
                  <a:srgbClr val="FFFFFF"/>
                </a:solidFill>
                <a:latin typeface="Segoe UI"/>
                <a:cs typeface="Segoe UI"/>
              </a:rPr>
              <a:t>Evaluators (</a:t>
            </a:r>
            <a:r>
              <a:rPr lang="en-US" sz="2200" b="0" dirty="0" err="1">
                <a:ln>
                  <a:noFill/>
                </a:ln>
                <a:solidFill>
                  <a:srgbClr val="FFFFFF"/>
                </a:solidFill>
                <a:latin typeface="Segoe UI"/>
                <a:cs typeface="Segoe UI"/>
              </a:rPr>
              <a:t>e.g</a:t>
            </a:r>
            <a:r>
              <a:rPr lang="en-US" sz="2200" b="0" dirty="0">
                <a:ln>
                  <a:noFill/>
                </a:ln>
                <a:solidFill>
                  <a:srgbClr val="FFFFFF"/>
                </a:solidFill>
                <a:latin typeface="Segoe UI"/>
                <a:cs typeface="Segoe UI"/>
              </a:rPr>
              <a:t> quality and safety)</a:t>
            </a:r>
          </a:p>
          <a:p>
            <a:pPr lvl="0" algn="l" defTabSz="932742" fontAlgn="auto">
              <a:spcBef>
                <a:spcPts val="3000"/>
              </a:spcBef>
              <a:spcAft>
                <a:spcPts val="0"/>
              </a:spcAft>
              <a:buSzPct val="90000"/>
              <a:tabLst/>
              <a:defRPr/>
            </a:pPr>
            <a:r>
              <a:rPr lang="en-US" sz="2200" b="0" dirty="0">
                <a:ln>
                  <a:noFill/>
                </a:ln>
                <a:solidFill>
                  <a:srgbClr val="FFFFFF"/>
                </a:solidFill>
                <a:latin typeface="Segoe UI"/>
                <a:cs typeface="Segoe UI"/>
              </a:rPr>
              <a:t>Dashboards and Azure Monitor </a:t>
            </a:r>
          </a:p>
          <a:p>
            <a:pPr lvl="0" algn="l" defTabSz="932742" fontAlgn="auto">
              <a:spcBef>
                <a:spcPts val="3000"/>
              </a:spcBef>
              <a:spcAft>
                <a:spcPts val="0"/>
              </a:spcAft>
              <a:buSzPct val="90000"/>
              <a:tabLst/>
              <a:defRPr/>
            </a:pPr>
            <a:r>
              <a:rPr lang="en-US" sz="2200" b="0" dirty="0">
                <a:ln>
                  <a:noFill/>
                </a:ln>
                <a:solidFill>
                  <a:srgbClr val="FFFFFF"/>
                </a:solidFill>
                <a:latin typeface="Segoe UI"/>
                <a:cs typeface="Segoe UI"/>
              </a:rPr>
              <a:t>Tracing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19E886-3A1A-0D86-1151-5EC8AD13D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54888" y="3001194"/>
            <a:ext cx="5669280" cy="0"/>
          </a:xfrm>
          <a:prstGeom prst="line">
            <a:avLst/>
          </a:prstGeom>
          <a:ln w="1270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C7475B-8093-2144-4B5C-8572D807D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54888" y="3732714"/>
            <a:ext cx="5669280" cy="0"/>
          </a:xfrm>
          <a:prstGeom prst="line">
            <a:avLst/>
          </a:prstGeom>
          <a:ln w="1270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4B8D7B-2BD2-CA31-E261-3E2E0FFD0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54888" y="4464234"/>
            <a:ext cx="5669280" cy="0"/>
          </a:xfrm>
          <a:prstGeom prst="line">
            <a:avLst/>
          </a:prstGeom>
          <a:ln w="1270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Dur="0" restart="neve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repeatDur="0" decel="100000" restart="never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3.75E-6 0.03542 " pathEditMode="relative" rAng="0" ptsTypes="AA">
                                      <p:cBhvr additive="base">
                                        <p:cTn id="12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repeatDur="0" decel="10000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48148E-6 L 2.29167E-6 0.03542 " pathEditMode="relative" rAng="0" ptsTypes="AA">
                                      <p:cBhvr additive="base">
                                        <p:cTn id="17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repeatDur="0" decel="10000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03542 " pathEditMode="relative" rAng="0" ptsTypes="AA">
                                      <p:cBhvr additive="base">
                                        <p:cTn id="22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repeatDur="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repeatDur="0" decel="100000" restart="never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2.29167E-6 0.03541 " pathEditMode="relative" rAng="0" ptsTypes="AA">
                                      <p:cBhvr additive="base">
                                        <p:cTn id="2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" grpId="0" animBg="1"/>
      <p:bldP spid="8" grpId="1" animBg="1"/>
      <p:bldP spid="6" grpId="0"/>
      <p:bldP spid="6" grpId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757361"/>
            <a:ext cx="5825067" cy="2462213"/>
          </a:xfrm>
        </p:spPr>
        <p:txBody>
          <a:bodyPr/>
          <a:lstStyle/>
          <a:p>
            <a:r>
              <a:rPr lang="en-US" dirty="0"/>
              <a:t>Unlock Your Agents Potential with Model Context Protocol </a:t>
            </a:r>
            <a:br>
              <a:rPr lang="en-US" dirty="0"/>
            </a:br>
            <a:r>
              <a:rPr lang="en-US" dirty="0"/>
              <a:t>(MCP) L200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76C43FD-B6ED-615E-2215-F3C299E8C5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574720"/>
            <a:ext cx="4480560" cy="548640"/>
          </a:xfrm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50F5928B-8F98-F37A-5FBE-A7542740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27465" y="1434021"/>
            <a:ext cx="9942722" cy="3989958"/>
          </a:xfrm>
          <a:prstGeom prst="roundRect">
            <a:avLst>
              <a:gd name="adj" fmla="val 5687"/>
            </a:avLst>
          </a:prstGeom>
          <a:solidFill>
            <a:srgbClr val="C6E3F3">
              <a:alpha val="15000"/>
            </a:srgbClr>
          </a:solidFill>
        </p:spPr>
        <p:txBody>
          <a:bodyPr wrap="square" lIns="274320" tIns="274320" rIns="274320" bIns="45720" rtlCol="0" anchor="t" anchorCtr="0">
            <a:noAutofit/>
          </a:bodyPr>
          <a:lstStyle/>
          <a:p>
            <a:pPr defTabSz="932742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90000"/>
            </a:pPr>
            <a:endParaRPr lang="en-US" sz="3200" b="1">
              <a:ln w="3175">
                <a:noFill/>
              </a:ln>
              <a:gradFill flip="none" rotWithShape="1">
                <a:gsLst>
                  <a:gs pos="0">
                    <a:srgbClr val="A58AD4"/>
                  </a:gs>
                  <a:gs pos="8000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0BA0C-FBCF-E187-30B9-0CB531DCF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1328" y="2120258"/>
            <a:ext cx="2489980" cy="2489980"/>
          </a:xfrm>
          <a:prstGeom prst="ellipse">
            <a:avLst/>
          </a:prstGeom>
          <a:effectLst>
            <a:outerShdw blurRad="3175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424AE7-BB57-65F0-0CAA-7F4C228BBBB3}"/>
              </a:ext>
            </a:extLst>
          </p:cNvPr>
          <p:cNvSpPr txBox="1"/>
          <p:nvPr/>
        </p:nvSpPr>
        <p:spPr>
          <a:xfrm>
            <a:off x="4806360" y="2433661"/>
            <a:ext cx="1972720" cy="369332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  <a:cs typeface="Segoe UI" panose="020B0502040204020203" pitchFamily="34" charset="0"/>
              </a:rPr>
              <a:t>Speaker 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F6BD46-632A-9B6B-235D-F759C3ADD92C}"/>
              </a:ext>
            </a:extLst>
          </p:cNvPr>
          <p:cNvSpPr txBox="1"/>
          <p:nvPr/>
        </p:nvSpPr>
        <p:spPr>
          <a:xfrm>
            <a:off x="4806360" y="2917849"/>
            <a:ext cx="455253" cy="276999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49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F334D2-4307-36E9-7A79-347669047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806360" y="3404864"/>
            <a:ext cx="5559423" cy="0"/>
          </a:xfrm>
          <a:prstGeom prst="line">
            <a:avLst/>
          </a:prstGeom>
          <a:ln w="1270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94">
            <a:extLst>
              <a:ext uri="{FF2B5EF4-FFF2-40B4-BE49-F238E27FC236}">
                <a16:creationId xmlns:a16="http://schemas.microsoft.com/office/drawing/2014/main" id="{DF57B945-071A-2557-4A9D-C239A08F5C4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06360" y="3647190"/>
            <a:ext cx="800256" cy="296382"/>
          </a:xfrm>
          <a:prstGeom prst="roundRect">
            <a:avLst>
              <a:gd name="adj" fmla="val 42392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1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LinkedIn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2C4FFC0-F56C-79FB-894C-EA1308E6B27D}"/>
              </a:ext>
            </a:extLst>
          </p:cNvPr>
          <p:cNvSpPr txBox="1">
            <a:spLocks/>
          </p:cNvSpPr>
          <p:nvPr/>
        </p:nvSpPr>
        <p:spPr>
          <a:xfrm>
            <a:off x="5756270" y="3672271"/>
            <a:ext cx="1656607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  <a:defRPr/>
            </a:pPr>
            <a:r>
              <a:rPr lang="en-US" sz="1600" dirty="0">
                <a:ln w="3175">
                  <a:noFill/>
                </a:ln>
                <a:latin typeface="+mn-lt"/>
              </a:rPr>
              <a:t>linkedin.com/in/xx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: Rounded Corners 94">
            <a:extLst>
              <a:ext uri="{FF2B5EF4-FFF2-40B4-BE49-F238E27FC236}">
                <a16:creationId xmlns:a16="http://schemas.microsoft.com/office/drawing/2014/main" id="{362B6420-FAD7-E8D9-D025-FD5AA90ACE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806360" y="4111501"/>
            <a:ext cx="715972" cy="296382"/>
          </a:xfrm>
          <a:prstGeom prst="roundRect">
            <a:avLst>
              <a:gd name="adj" fmla="val 42392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non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1100" b="1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GitHub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6DE84A0-05C0-1F4D-9039-1022924200EF}"/>
              </a:ext>
            </a:extLst>
          </p:cNvPr>
          <p:cNvSpPr txBox="1">
            <a:spLocks/>
          </p:cNvSpPr>
          <p:nvPr/>
        </p:nvSpPr>
        <p:spPr>
          <a:xfrm>
            <a:off x="5671986" y="4136582"/>
            <a:ext cx="1351332" cy="24622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1200"/>
              </a:spcBef>
              <a:defRPr/>
            </a:pPr>
            <a:r>
              <a:rPr lang="en-US" sz="1600" dirty="0">
                <a:ln w="3175">
                  <a:noFill/>
                </a:ln>
                <a:latin typeface="+mn-lt"/>
              </a:rPr>
              <a:t>github.com/xx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193C03B-1966-2F5C-9EB0-B420467A5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CA" dirty="0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2980394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4.166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4.16667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2.08333E-7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-6.25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2.91667E-6 -4.81481E-6 L -2.916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3.33333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2.29167E-6 -4.81481E-6 L 2.29167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4.375E-6 0.03541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  <p:bldP spid="6" grpId="0"/>
      <p:bldP spid="6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1">
            <a:extLst>
              <a:ext uri="{FF2B5EF4-FFF2-40B4-BE49-F238E27FC236}">
                <a16:creationId xmlns:a16="http://schemas.microsoft.com/office/drawing/2014/main" id="{42D5BC07-990C-5664-C054-FE43298882C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4505241" y="2061559"/>
            <a:ext cx="3181517" cy="852607"/>
          </a:xfrm>
          <a:prstGeom prst="roundRect">
            <a:avLst>
              <a:gd name="adj" fmla="val 42206"/>
            </a:avLst>
          </a:prstGeom>
          <a:gradFill flip="none" rotWithShape="1">
            <a:gsLst>
              <a:gs pos="68000">
                <a:srgbClr val="0A6BBA"/>
              </a:gs>
              <a:gs pos="100000">
                <a:srgbClr val="318581"/>
              </a:gs>
              <a:gs pos="0">
                <a:srgbClr val="F65567"/>
              </a:gs>
              <a:gs pos="3200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/>
          </a:ln>
          <a:effectLst/>
        </p:spPr>
        <p:txBody>
          <a:bodyPr rot="0" spcFirstLastPara="0" vertOverflow="overflow" horzOverflow="overflow" vert="horz" wrap="none" lIns="182880" tIns="18288" rIns="182880" bIns="73152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9103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ea typeface="+mn-ea"/>
                <a:cs typeface="Segoe Sans Display Semibold" pitchFamily="2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C0993-3526-E6D9-6871-5FFB2026FB77}"/>
              </a:ext>
            </a:extLst>
          </p:cNvPr>
          <p:cNvSpPr txBox="1"/>
          <p:nvPr/>
        </p:nvSpPr>
        <p:spPr>
          <a:xfrm>
            <a:off x="1162050" y="3429000"/>
            <a:ext cx="9867900" cy="99719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cs typeface="Segoe UI" pitchFamily="34" charset="0"/>
              </a:defRPr>
            </a:lvl1pPr>
            <a:lvl2pPr marL="457200" defTabSz="914400">
              <a:defRPr sz="1800">
                <a:solidFill>
                  <a:schemeClr val="tx1"/>
                </a:solidFill>
              </a:defRPr>
            </a:lvl2pPr>
            <a:lvl3pPr marL="914400" defTabSz="914400">
              <a:defRPr sz="1800">
                <a:solidFill>
                  <a:schemeClr val="tx1"/>
                </a:solidFill>
              </a:defRPr>
            </a:lvl3pPr>
            <a:lvl4pPr marL="1371600" defTabSz="914400">
              <a:defRPr sz="1800">
                <a:solidFill>
                  <a:schemeClr val="tx1"/>
                </a:solidFill>
              </a:defRPr>
            </a:lvl4pPr>
            <a:lvl5pPr marL="1828800" defTabSz="914400">
              <a:defRPr sz="1800">
                <a:solidFill>
                  <a:schemeClr val="tx1"/>
                </a:solidFill>
              </a:defRPr>
            </a:lvl5pPr>
            <a:lvl6pPr marL="2286000" defTabSz="914400">
              <a:defRPr sz="1800">
                <a:solidFill>
                  <a:schemeClr val="tx1"/>
                </a:solidFill>
              </a:defRPr>
            </a:lvl6pPr>
            <a:lvl7pPr marL="2743200" defTabSz="914400">
              <a:defRPr sz="1800">
                <a:solidFill>
                  <a:schemeClr val="tx1"/>
                </a:solidFill>
              </a:defRPr>
            </a:lvl7pPr>
            <a:lvl8pPr marL="3200400" defTabSz="914400">
              <a:defRPr sz="1800">
                <a:solidFill>
                  <a:schemeClr val="tx1"/>
                </a:solidFill>
              </a:defRPr>
            </a:lvl8pPr>
            <a:lvl9pPr marL="3657600" defTabSz="914400"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>
                <a:solidFill>
                  <a:srgbClr val="FFFFFF"/>
                </a:solidFill>
                <a:latin typeface="+mj-lt"/>
              </a:rPr>
              <a:t>Setting the scene</a:t>
            </a:r>
            <a:endParaRPr kumimoji="0" lang="en-US" sz="7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00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0" grpId="0" animBg="1"/>
      <p:bldP spid="1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0E8946-3CF2-22CC-0EEC-AC2FBFB6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GB" dirty="0"/>
              <a:t>Use case</a:t>
            </a: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FA03ADB4-555B-4AF5-D217-A7E63601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2" y="1436688"/>
            <a:ext cx="11021125" cy="4832349"/>
          </a:xfrm>
          <a:prstGeom prst="roundRect">
            <a:avLst>
              <a:gd name="adj" fmla="val 7330"/>
            </a:avLst>
          </a:prstGeom>
          <a:solidFill>
            <a:srgbClr val="C6E3F3">
              <a:alpha val="15000"/>
            </a:srgbClr>
          </a:solidFill>
        </p:spPr>
        <p:txBody>
          <a:bodyPr wrap="square" lIns="274320" tIns="274320" rIns="274320" bIns="45720" rtlCol="0" anchor="t" anchorCtr="0">
            <a:noAutofit/>
          </a:bodyPr>
          <a:lstStyle/>
          <a:p>
            <a:pPr defTabSz="932742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90000"/>
            </a:pPr>
            <a:endParaRPr lang="en-US" sz="3200" b="1">
              <a:ln w="3175">
                <a:noFill/>
              </a:ln>
              <a:gradFill flip="none" rotWithShape="1">
                <a:gsLst>
                  <a:gs pos="0">
                    <a:srgbClr val="A58AD4"/>
                  </a:gs>
                  <a:gs pos="8000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80B0AB-5B49-8951-7D87-C4E3A321264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91946" y="2172388"/>
            <a:ext cx="3948225" cy="3330142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  <a:buNone/>
            </a:pPr>
            <a:r>
              <a:rPr lang="en-GB" sz="32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</a:rPr>
              <a:t>You are a sales manager at </a:t>
            </a:r>
            <a:r>
              <a:rPr lang="en-GB" sz="3200" b="1" dirty="0" err="1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</a:rPr>
              <a:t>Zava</a:t>
            </a:r>
            <a:r>
              <a:rPr lang="en-GB" sz="3200" b="1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+mj-lt"/>
              </a:rPr>
              <a:t>, a DIY retail company.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sz="2400" dirty="0"/>
              <a:t>You need to </a:t>
            </a:r>
            <a:r>
              <a:rPr lang="en-GB" sz="2400" dirty="0" err="1"/>
              <a:t>analyze</a:t>
            </a:r>
            <a:r>
              <a:rPr lang="en-GB" sz="2400" dirty="0"/>
              <a:t> sales data to find trends, understand customer preferences and make informed business decisions.</a:t>
            </a:r>
          </a:p>
        </p:txBody>
      </p:sp>
      <p:pic>
        <p:nvPicPr>
          <p:cNvPr id="2" name="Picture 1" descr="AI-generated image of a retail store selling outdoor equipment">
            <a:extLst>
              <a:ext uri="{FF2B5EF4-FFF2-40B4-BE49-F238E27FC236}">
                <a16:creationId xmlns:a16="http://schemas.microsoft.com/office/drawing/2014/main" id="{2AD3877E-D4D5-6207-48DE-CBBD82C836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7" t="17594" r="317" b="1594"/>
          <a:stretch>
            <a:fillRect/>
          </a:stretch>
        </p:blipFill>
        <p:spPr>
          <a:xfrm>
            <a:off x="5824729" y="1679689"/>
            <a:ext cx="5567494" cy="4346346"/>
          </a:xfrm>
          <a:prstGeom prst="roundRect">
            <a:avLst>
              <a:gd name="adj" fmla="val 4850"/>
            </a:avLst>
          </a:prstGeom>
          <a:noFill/>
          <a:ln w="12700">
            <a:noFill/>
            <a:headEnd type="none" w="med" len="med"/>
            <a:tailEnd type="none" w="med" len="med"/>
          </a:ln>
          <a:effectLst/>
        </p:spPr>
      </p:pic>
      <p:pic>
        <p:nvPicPr>
          <p:cNvPr id="4" name="Picture 3" descr="Zava logo">
            <a:extLst>
              <a:ext uri="{FF2B5EF4-FFF2-40B4-BE49-F238E27FC236}">
                <a16:creationId xmlns:a16="http://schemas.microsoft.com/office/drawing/2014/main" id="{C52816B7-754A-8E48-EDAA-4413F4D3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052" y="4766111"/>
            <a:ext cx="2364424" cy="824400"/>
          </a:xfrm>
          <a:prstGeom prst="rect">
            <a:avLst/>
          </a:prstGeom>
          <a:effectLst>
            <a:outerShdw blurRad="952500" algn="ctr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65125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8" grpId="1" animBg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63EAA-1F7F-F95A-9AD5-4C142ACFE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5394A0-06A3-8F8D-0CBD-BEE2E1745E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812185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Definition of agent</a:t>
            </a:r>
            <a:endParaRPr lang="en-CA" dirty="0"/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3C49E00E-EBD5-FE4C-ABC1-9B934165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04646" y="1322597"/>
            <a:ext cx="9784295" cy="4212805"/>
          </a:xfrm>
          <a:prstGeom prst="roundRect">
            <a:avLst>
              <a:gd name="adj" fmla="val 7330"/>
            </a:avLst>
          </a:prstGeom>
          <a:solidFill>
            <a:srgbClr val="C6E3F3">
              <a:alpha val="15000"/>
            </a:srgbClr>
          </a:solidFill>
        </p:spPr>
        <p:txBody>
          <a:bodyPr wrap="square" lIns="274320" tIns="274320" rIns="274320" bIns="45720" rtlCol="0" anchor="t" anchorCtr="0">
            <a:noAutofit/>
          </a:bodyPr>
          <a:lstStyle/>
          <a:p>
            <a:pPr defTabSz="932742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90000"/>
            </a:pPr>
            <a:endParaRPr lang="en-US" sz="3200" b="1">
              <a:ln w="3175">
                <a:noFill/>
              </a:ln>
              <a:gradFill flip="none" rotWithShape="1">
                <a:gsLst>
                  <a:gs pos="0">
                    <a:srgbClr val="A58AD4"/>
                  </a:gs>
                  <a:gs pos="8000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6">
            <a:extLst>
              <a:ext uri="{FF2B5EF4-FFF2-40B4-BE49-F238E27FC236}">
                <a16:creationId xmlns:a16="http://schemas.microsoft.com/office/drawing/2014/main" id="{7BFED95E-FF7C-F8A6-EEF4-530E40EF9D08}"/>
              </a:ext>
            </a:extLst>
          </p:cNvPr>
          <p:cNvSpPr txBox="1">
            <a:spLocks/>
          </p:cNvSpPr>
          <p:nvPr/>
        </p:nvSpPr>
        <p:spPr>
          <a:xfrm>
            <a:off x="5298337" y="1625690"/>
            <a:ext cx="1596912" cy="707886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sz="4000" b="1" spc="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Agent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D60EA-6CD3-0C14-2A4B-74B7F3DCDA7D}"/>
              </a:ext>
            </a:extLst>
          </p:cNvPr>
          <p:cNvSpPr txBox="1"/>
          <p:nvPr/>
        </p:nvSpPr>
        <p:spPr>
          <a:xfrm>
            <a:off x="1961194" y="3080318"/>
            <a:ext cx="827119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2900" dirty="0">
                <a:ln w="3175">
                  <a:noFill/>
                </a:ln>
                <a:cs typeface="Segoe UI" pitchFamily="34" charset="0"/>
              </a:rPr>
              <a:t>Semi-autonomous software that can be given a goal and will work to achieve that goal without you knowing in advance exactly how it's going to do that or what steps it's going to take.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369D0-397B-F70A-99DE-46233B3E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204646" y="2638607"/>
            <a:ext cx="9784294" cy="0"/>
          </a:xfrm>
          <a:prstGeom prst="line">
            <a:avLst/>
          </a:prstGeom>
          <a:ln w="1270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13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A1CCB-9271-61E5-9E20-B58300C8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104B0C-BC93-686A-439A-7C23074765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62050" y="2431804"/>
            <a:ext cx="9867900" cy="199439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7200" b="0" u="none" strike="noStrike" cap="none" spc="0" normalizeH="0" baseline="0">
                <a:ln w="3175">
                  <a:noFill/>
                </a:ln>
                <a:effectLst/>
                <a:uLnTx/>
                <a:uFillTx/>
                <a:latin typeface="+mj-lt"/>
                <a:cs typeface="Segoe UI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How can MCP </a:t>
            </a:r>
            <a:br>
              <a:rPr kumimoji="0" lang="en-US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</a:br>
            <a:r>
              <a:rPr kumimoji="0" lang="en-US" sz="7200" b="0" i="0" u="none" strike="noStrike" kern="1200" cap="none" spc="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help us?</a:t>
            </a:r>
          </a:p>
        </p:txBody>
      </p:sp>
    </p:spTree>
    <p:extLst>
      <p:ext uri="{BB962C8B-B14F-4D97-AF65-F5344CB8AC3E}">
        <p14:creationId xmlns:p14="http://schemas.microsoft.com/office/powerpoint/2010/main" val="314586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6DAC-3813-EB00-DBC0-81B354ABE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">
            <a:extLst>
              <a:ext uri="{FF2B5EF4-FFF2-40B4-BE49-F238E27FC236}">
                <a16:creationId xmlns:a16="http://schemas.microsoft.com/office/drawing/2014/main" id="{A7AC95ED-7CC6-C898-9C1B-49F0B0BD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/>
          <a:lstStyle/>
          <a:p>
            <a:r>
              <a:rPr lang="en-US" dirty="0"/>
              <a:t>MCP simplifies tool access for LLMs</a:t>
            </a:r>
          </a:p>
        </p:txBody>
      </p:sp>
      <p:sp>
        <p:nvSpPr>
          <p:cNvPr id="6" name="Rounded Rectangle 14">
            <a:extLst>
              <a:ext uri="{FF2B5EF4-FFF2-40B4-BE49-F238E27FC236}">
                <a16:creationId xmlns:a16="http://schemas.microsoft.com/office/drawing/2014/main" id="{2A52F7F6-7FEF-40B0-B246-27726AE06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1436688"/>
            <a:ext cx="3477326" cy="4832349"/>
          </a:xfrm>
          <a:prstGeom prst="roundRect">
            <a:avLst>
              <a:gd name="adj" fmla="val 7330"/>
            </a:avLst>
          </a:prstGeom>
          <a:solidFill>
            <a:srgbClr val="C6E3F3">
              <a:alpha val="15000"/>
            </a:srgbClr>
          </a:solidFill>
        </p:spPr>
        <p:txBody>
          <a:bodyPr wrap="square" lIns="274320" tIns="274320" rIns="274320" bIns="45720" rtlCol="0" anchor="t" anchorCtr="0">
            <a:noAutofit/>
          </a:bodyPr>
          <a:lstStyle/>
          <a:p>
            <a:pPr defTabSz="932742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90000"/>
            </a:pPr>
            <a:endParaRPr lang="en-US" sz="3200" b="1">
              <a:ln w="3175">
                <a:noFill/>
              </a:ln>
              <a:gradFill flip="none" rotWithShape="1">
                <a:gsLst>
                  <a:gs pos="0">
                    <a:srgbClr val="A58AD4"/>
                  </a:gs>
                  <a:gs pos="8000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6CD8A8-07D3-19B3-474F-F7A695665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rcRect r="2" b="2"/>
          <a:stretch>
            <a:fillRect/>
          </a:stretch>
        </p:blipFill>
        <p:spPr>
          <a:xfrm>
            <a:off x="935141" y="1798862"/>
            <a:ext cx="2783570" cy="2783570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" name="Group 1" descr="LLM tools">
            <a:extLst>
              <a:ext uri="{FF2B5EF4-FFF2-40B4-BE49-F238E27FC236}">
                <a16:creationId xmlns:a16="http://schemas.microsoft.com/office/drawing/2014/main" id="{6F13FC32-B582-3E52-F1D1-D6D5795EC478}"/>
              </a:ext>
            </a:extLst>
          </p:cNvPr>
          <p:cNvGrpSpPr/>
          <p:nvPr/>
        </p:nvGrpSpPr>
        <p:grpSpPr>
          <a:xfrm>
            <a:off x="1343572" y="2221552"/>
            <a:ext cx="1966708" cy="1938190"/>
            <a:chOff x="1987550" y="4367961"/>
            <a:chExt cx="430887" cy="43088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40FCCEC-6504-C790-A9B9-F60FBD8AB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87550" y="4367961"/>
              <a:ext cx="430887" cy="430887"/>
            </a:xfrm>
            <a:prstGeom prst="ellipse">
              <a:avLst/>
            </a:prstGeom>
            <a:gradFill flip="none" rotWithShape="1">
              <a:gsLst>
                <a:gs pos="68000">
                  <a:srgbClr val="0A6BBA"/>
                </a:gs>
                <a:gs pos="100000">
                  <a:srgbClr val="318581"/>
                </a:gs>
                <a:gs pos="0">
                  <a:srgbClr val="F65567"/>
                </a:gs>
                <a:gs pos="32000">
                  <a:srgbClr val="7656AD"/>
                </a:gs>
              </a:gsLst>
              <a:path path="circle">
                <a:fillToRect l="100000" t="100000"/>
              </a:path>
              <a:tileRect r="-100000" b="-100000"/>
            </a:gradFill>
            <a:effectLst/>
          </p:spPr>
          <p:txBody>
            <a:bodyPr wrap="none" lIns="228600" tIns="18288" rIns="228600" bIns="91440" rtlCol="0" anchor="ctr" anchorCtr="0">
              <a:noAutofit/>
            </a:bodyPr>
            <a:lstStyle/>
            <a:p>
              <a:pPr algn="ctr" defTabSz="491033" fontAlgn="base">
                <a:spcBef>
                  <a:spcPct val="0"/>
                </a:spcBef>
                <a:spcAft>
                  <a:spcPct val="0"/>
                </a:spcAft>
              </a:pPr>
              <a:endParaRPr lang="en-CA" sz="4400" b="1" err="1">
                <a:gradFill>
                  <a:gsLst>
                    <a:gs pos="13761">
                      <a:srgbClr val="FFFFFF"/>
                    </a:gs>
                    <a:gs pos="34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B0502040204020203" pitchFamily="34" charset="0"/>
                <a:cs typeface="Segoe Sans Display Semibold" pitchFamily="2" charset="0"/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7E16A91-79E1-CB3C-32A6-0506F685A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104598" y="4505009"/>
              <a:ext cx="194029" cy="156790"/>
            </a:xfrm>
            <a:custGeom>
              <a:avLst/>
              <a:gdLst>
                <a:gd name="connsiteX0" fmla="*/ 61912 w 123825"/>
                <a:gd name="connsiteY0" fmla="*/ 0 h 100060"/>
                <a:gd name="connsiteX1" fmla="*/ 68990 w 123825"/>
                <a:gd name="connsiteY1" fmla="*/ 6172 h 100060"/>
                <a:gd name="connsiteX2" fmla="*/ 69056 w 123825"/>
                <a:gd name="connsiteY2" fmla="*/ 7144 h 100060"/>
                <a:gd name="connsiteX3" fmla="*/ 69056 w 123825"/>
                <a:gd name="connsiteY3" fmla="*/ 14288 h 100060"/>
                <a:gd name="connsiteX4" fmla="*/ 102394 w 123825"/>
                <a:gd name="connsiteY4" fmla="*/ 14288 h 100060"/>
                <a:gd name="connsiteX5" fmla="*/ 123825 w 123825"/>
                <a:gd name="connsiteY5" fmla="*/ 35719 h 100060"/>
                <a:gd name="connsiteX6" fmla="*/ 123825 w 123825"/>
                <a:gd name="connsiteY6" fmla="*/ 78629 h 100060"/>
                <a:gd name="connsiteX7" fmla="*/ 102394 w 123825"/>
                <a:gd name="connsiteY7" fmla="*/ 100060 h 100060"/>
                <a:gd name="connsiteX8" fmla="*/ 21431 w 123825"/>
                <a:gd name="connsiteY8" fmla="*/ 100060 h 100060"/>
                <a:gd name="connsiteX9" fmla="*/ 0 w 123825"/>
                <a:gd name="connsiteY9" fmla="*/ 78629 h 100060"/>
                <a:gd name="connsiteX10" fmla="*/ 0 w 123825"/>
                <a:gd name="connsiteY10" fmla="*/ 35719 h 100060"/>
                <a:gd name="connsiteX11" fmla="*/ 21431 w 123825"/>
                <a:gd name="connsiteY11" fmla="*/ 14288 h 100060"/>
                <a:gd name="connsiteX12" fmla="*/ 54769 w 123825"/>
                <a:gd name="connsiteY12" fmla="*/ 14288 h 100060"/>
                <a:gd name="connsiteX13" fmla="*/ 54769 w 123825"/>
                <a:gd name="connsiteY13" fmla="*/ 7153 h 100060"/>
                <a:gd name="connsiteX14" fmla="*/ 60941 w 123825"/>
                <a:gd name="connsiteY14" fmla="*/ 76 h 100060"/>
                <a:gd name="connsiteX15" fmla="*/ 60941 w 123825"/>
                <a:gd name="connsiteY15" fmla="*/ 67 h 100060"/>
                <a:gd name="connsiteX16" fmla="*/ 61912 w 123825"/>
                <a:gd name="connsiteY16" fmla="*/ 0 h 100060"/>
                <a:gd name="connsiteX17" fmla="*/ 40481 w 123825"/>
                <a:gd name="connsiteY17" fmla="*/ 42863 h 100060"/>
                <a:gd name="connsiteX18" fmla="*/ 28575 w 123825"/>
                <a:gd name="connsiteY18" fmla="*/ 54769 h 100060"/>
                <a:gd name="connsiteX19" fmla="*/ 40481 w 123825"/>
                <a:gd name="connsiteY19" fmla="*/ 66675 h 100060"/>
                <a:gd name="connsiteX20" fmla="*/ 52387 w 123825"/>
                <a:gd name="connsiteY20" fmla="*/ 54769 h 100060"/>
                <a:gd name="connsiteX21" fmla="*/ 40481 w 123825"/>
                <a:gd name="connsiteY21" fmla="*/ 42863 h 100060"/>
                <a:gd name="connsiteX22" fmla="*/ 83277 w 123825"/>
                <a:gd name="connsiteY22" fmla="*/ 42863 h 100060"/>
                <a:gd name="connsiteX23" fmla="*/ 71038 w 123825"/>
                <a:gd name="connsiteY23" fmla="*/ 54427 h 100060"/>
                <a:gd name="connsiteX24" fmla="*/ 82604 w 123825"/>
                <a:gd name="connsiteY24" fmla="*/ 66665 h 100060"/>
                <a:gd name="connsiteX25" fmla="*/ 83277 w 123825"/>
                <a:gd name="connsiteY25" fmla="*/ 66665 h 100060"/>
                <a:gd name="connsiteX26" fmla="*/ 94841 w 123825"/>
                <a:gd name="connsiteY26" fmla="*/ 54427 h 100060"/>
                <a:gd name="connsiteX27" fmla="*/ 83277 w 123825"/>
                <a:gd name="connsiteY27" fmla="*/ 42863 h 10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825" h="100060">
                  <a:moveTo>
                    <a:pt x="61912" y="0"/>
                  </a:moveTo>
                  <a:cubicBezTo>
                    <a:pt x="65482" y="0"/>
                    <a:pt x="68504" y="2636"/>
                    <a:pt x="68990" y="6172"/>
                  </a:cubicBezTo>
                  <a:lnTo>
                    <a:pt x="69056" y="7144"/>
                  </a:lnTo>
                  <a:lnTo>
                    <a:pt x="69056" y="14288"/>
                  </a:lnTo>
                  <a:lnTo>
                    <a:pt x="102394" y="14288"/>
                  </a:lnTo>
                  <a:cubicBezTo>
                    <a:pt x="114229" y="14288"/>
                    <a:pt x="123825" y="23883"/>
                    <a:pt x="123825" y="35719"/>
                  </a:cubicBezTo>
                  <a:lnTo>
                    <a:pt x="123825" y="78629"/>
                  </a:lnTo>
                  <a:cubicBezTo>
                    <a:pt x="123825" y="90465"/>
                    <a:pt x="114229" y="100060"/>
                    <a:pt x="102394" y="100060"/>
                  </a:cubicBezTo>
                  <a:lnTo>
                    <a:pt x="21431" y="100060"/>
                  </a:lnTo>
                  <a:cubicBezTo>
                    <a:pt x="9595" y="100060"/>
                    <a:pt x="0" y="90465"/>
                    <a:pt x="0" y="78629"/>
                  </a:cubicBezTo>
                  <a:lnTo>
                    <a:pt x="0" y="35719"/>
                  </a:lnTo>
                  <a:cubicBezTo>
                    <a:pt x="0" y="23883"/>
                    <a:pt x="9595" y="14288"/>
                    <a:pt x="21431" y="14288"/>
                  </a:cubicBezTo>
                  <a:lnTo>
                    <a:pt x="54769" y="14288"/>
                  </a:lnTo>
                  <a:lnTo>
                    <a:pt x="54769" y="7153"/>
                  </a:lnTo>
                  <a:cubicBezTo>
                    <a:pt x="54769" y="3583"/>
                    <a:pt x="57404" y="562"/>
                    <a:pt x="60941" y="76"/>
                  </a:cubicBezTo>
                  <a:lnTo>
                    <a:pt x="60941" y="67"/>
                  </a:lnTo>
                  <a:lnTo>
                    <a:pt x="61912" y="0"/>
                  </a:lnTo>
                  <a:close/>
                  <a:moveTo>
                    <a:pt x="40481" y="42863"/>
                  </a:moveTo>
                  <a:cubicBezTo>
                    <a:pt x="33905" y="42863"/>
                    <a:pt x="28575" y="48193"/>
                    <a:pt x="28575" y="54769"/>
                  </a:cubicBezTo>
                  <a:cubicBezTo>
                    <a:pt x="28575" y="61344"/>
                    <a:pt x="33905" y="66675"/>
                    <a:pt x="40481" y="66675"/>
                  </a:cubicBezTo>
                  <a:cubicBezTo>
                    <a:pt x="47057" y="66675"/>
                    <a:pt x="52387" y="61344"/>
                    <a:pt x="52387" y="54769"/>
                  </a:cubicBezTo>
                  <a:cubicBezTo>
                    <a:pt x="52387" y="48193"/>
                    <a:pt x="47057" y="42863"/>
                    <a:pt x="40481" y="42863"/>
                  </a:cubicBezTo>
                  <a:close/>
                  <a:moveTo>
                    <a:pt x="83277" y="42863"/>
                  </a:moveTo>
                  <a:cubicBezTo>
                    <a:pt x="76704" y="42677"/>
                    <a:pt x="71225" y="47854"/>
                    <a:pt x="71038" y="54427"/>
                  </a:cubicBezTo>
                  <a:cubicBezTo>
                    <a:pt x="70853" y="61000"/>
                    <a:pt x="76030" y="66480"/>
                    <a:pt x="82604" y="66665"/>
                  </a:cubicBezTo>
                  <a:cubicBezTo>
                    <a:pt x="82828" y="66672"/>
                    <a:pt x="83052" y="66672"/>
                    <a:pt x="83277" y="66665"/>
                  </a:cubicBezTo>
                  <a:cubicBezTo>
                    <a:pt x="89850" y="66480"/>
                    <a:pt x="95028" y="61000"/>
                    <a:pt x="94841" y="54427"/>
                  </a:cubicBezTo>
                  <a:cubicBezTo>
                    <a:pt x="94663" y="48116"/>
                    <a:pt x="89588" y="43041"/>
                    <a:pt x="83277" y="4286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9CC9AF4-D2F8-14EB-9279-ECD68FC65198}"/>
              </a:ext>
            </a:extLst>
          </p:cNvPr>
          <p:cNvSpPr txBox="1">
            <a:spLocks/>
          </p:cNvSpPr>
          <p:nvPr/>
        </p:nvSpPr>
        <p:spPr>
          <a:xfrm>
            <a:off x="795963" y="5064451"/>
            <a:ext cx="3061927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cs typeface="Segoe UI"/>
              </a:rPr>
              <a:t>LLM tools are integral </a:t>
            </a:r>
            <a:br>
              <a:rPr lang="en-US" sz="2000" dirty="0">
                <a:cs typeface="Segoe UI"/>
              </a:rPr>
            </a:br>
            <a:r>
              <a:rPr lang="en-US" sz="2000" dirty="0">
                <a:cs typeface="Segoe UI"/>
              </a:rPr>
              <a:t>to agent capability</a:t>
            </a:r>
          </a:p>
        </p:txBody>
      </p:sp>
      <p:sp>
        <p:nvSpPr>
          <p:cNvPr id="24" name="Rounded Rectangle 14">
            <a:extLst>
              <a:ext uri="{FF2B5EF4-FFF2-40B4-BE49-F238E27FC236}">
                <a16:creationId xmlns:a16="http://schemas.microsoft.com/office/drawing/2014/main" id="{D44EE204-71E0-3872-DD92-B7856AB6C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60163" y="1436688"/>
            <a:ext cx="3477326" cy="4832349"/>
          </a:xfrm>
          <a:prstGeom prst="roundRect">
            <a:avLst>
              <a:gd name="adj" fmla="val 7330"/>
            </a:avLst>
          </a:prstGeom>
          <a:solidFill>
            <a:srgbClr val="C6E3F3">
              <a:alpha val="15000"/>
            </a:srgbClr>
          </a:solidFill>
        </p:spPr>
        <p:txBody>
          <a:bodyPr wrap="square" lIns="274320" tIns="274320" rIns="274320" bIns="45720" rtlCol="0" anchor="t" anchorCtr="0">
            <a:noAutofit/>
          </a:bodyPr>
          <a:lstStyle/>
          <a:p>
            <a:pPr defTabSz="932742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90000"/>
            </a:pPr>
            <a:endParaRPr lang="en-US" sz="3200" b="1">
              <a:ln w="3175">
                <a:noFill/>
              </a:ln>
              <a:gradFill flip="none" rotWithShape="1">
                <a:gsLst>
                  <a:gs pos="0">
                    <a:srgbClr val="A58AD4"/>
                  </a:gs>
                  <a:gs pos="8000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Straight Arrow Connector 32" descr="Arrow pointing left">
            <a:extLst>
              <a:ext uri="{FF2B5EF4-FFF2-40B4-BE49-F238E27FC236}">
                <a16:creationId xmlns:a16="http://schemas.microsoft.com/office/drawing/2014/main" id="{6289792B-D0BC-BF63-1429-FE96100468FA}"/>
              </a:ext>
            </a:extLst>
          </p:cNvPr>
          <p:cNvCxnSpPr>
            <a:cxnSpLocks/>
          </p:cNvCxnSpPr>
          <p:nvPr/>
        </p:nvCxnSpPr>
        <p:spPr>
          <a:xfrm flipV="1">
            <a:off x="3820529" y="3191102"/>
            <a:ext cx="78186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7366A8A-AEE7-38DD-B11F-31F7F579B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0"/>
          </a:blip>
          <a:srcRect l="-11861" t="-16145" r="-11861" b="-16145"/>
          <a:stretch>
            <a:fillRect/>
          </a:stretch>
        </p:blipFill>
        <p:spPr>
          <a:xfrm>
            <a:off x="4704215" y="1798862"/>
            <a:ext cx="2783570" cy="2783570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130" name="Group 2129" descr="Diagram showing complex connections between various products (Visual Studio Code, Copilot, LLM tools, PostgreSQL, Google Drive, SharePoint)">
            <a:extLst>
              <a:ext uri="{FF2B5EF4-FFF2-40B4-BE49-F238E27FC236}">
                <a16:creationId xmlns:a16="http://schemas.microsoft.com/office/drawing/2014/main" id="{4179DF08-EF01-033B-52ED-5A40D9185260}"/>
              </a:ext>
            </a:extLst>
          </p:cNvPr>
          <p:cNvGrpSpPr/>
          <p:nvPr/>
        </p:nvGrpSpPr>
        <p:grpSpPr>
          <a:xfrm>
            <a:off x="4969510" y="2122538"/>
            <a:ext cx="2252980" cy="2136567"/>
            <a:chOff x="4969510" y="2122538"/>
            <a:chExt cx="2252980" cy="2136567"/>
          </a:xfrm>
        </p:grpSpPr>
        <p:grpSp>
          <p:nvGrpSpPr>
            <p:cNvPr id="2080" name="Group 2079" descr="LLM tools">
              <a:extLst>
                <a:ext uri="{FF2B5EF4-FFF2-40B4-BE49-F238E27FC236}">
                  <a16:creationId xmlns:a16="http://schemas.microsoft.com/office/drawing/2014/main" id="{0466339A-3861-FB6F-6250-79B9DD9FA2E7}"/>
                </a:ext>
              </a:extLst>
            </p:cNvPr>
            <p:cNvGrpSpPr/>
            <p:nvPr/>
          </p:nvGrpSpPr>
          <p:grpSpPr>
            <a:xfrm>
              <a:off x="6726978" y="2126982"/>
              <a:ext cx="476887" cy="476887"/>
              <a:chOff x="6726978" y="2126982"/>
              <a:chExt cx="476887" cy="47688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DDBB251-2AF6-85F8-A850-CADE31FE26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726978" y="2126982"/>
                <a:ext cx="476887" cy="476887"/>
              </a:xfrm>
              <a:prstGeom prst="ellipse">
                <a:avLst/>
              </a:prstGeom>
              <a:gradFill flip="none" rotWithShape="1">
                <a:gsLst>
                  <a:gs pos="68000">
                    <a:srgbClr val="0A6BBA"/>
                  </a:gs>
                  <a:gs pos="100000">
                    <a:srgbClr val="318581"/>
                  </a:gs>
                  <a:gs pos="0">
                    <a:srgbClr val="F65567"/>
                  </a:gs>
                  <a:gs pos="32000">
                    <a:srgbClr val="7656AD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</p:spPr>
            <p:txBody>
              <a:bodyPr wrap="none" lIns="228600" tIns="18288" rIns="228600" bIns="91440" rtlCol="0" anchor="ctr" anchorCtr="0">
                <a:noAutofit/>
              </a:bodyPr>
              <a:lstStyle/>
              <a:p>
                <a:pPr algn="ctr" defTabSz="49103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4400" b="1" err="1">
                  <a:gradFill>
                    <a:gsLst>
                      <a:gs pos="13761">
                        <a:srgbClr val="FFFFFF"/>
                      </a:gs>
                      <a:gs pos="34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Semibold" panose="020B0502040204020203" pitchFamily="34" charset="0"/>
                  <a:cs typeface="Segoe Sans Display Semibold" pitchFamily="2" charset="0"/>
                </a:endParaRPr>
              </a:p>
            </p:txBody>
          </p:sp>
          <p:sp>
            <p:nvSpPr>
              <p:cNvPr id="32" name="Freeform 18">
                <a:extLst>
                  <a:ext uri="{FF2B5EF4-FFF2-40B4-BE49-F238E27FC236}">
                    <a16:creationId xmlns:a16="http://schemas.microsoft.com/office/drawing/2014/main" id="{E5C20E5D-E381-471B-8740-C2822B09B9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54333" y="2276917"/>
                <a:ext cx="219059" cy="177016"/>
              </a:xfrm>
              <a:custGeom>
                <a:avLst/>
                <a:gdLst>
                  <a:gd name="connsiteX0" fmla="*/ 61912 w 123825"/>
                  <a:gd name="connsiteY0" fmla="*/ 0 h 100060"/>
                  <a:gd name="connsiteX1" fmla="*/ 68990 w 123825"/>
                  <a:gd name="connsiteY1" fmla="*/ 6172 h 100060"/>
                  <a:gd name="connsiteX2" fmla="*/ 69056 w 123825"/>
                  <a:gd name="connsiteY2" fmla="*/ 7144 h 100060"/>
                  <a:gd name="connsiteX3" fmla="*/ 69056 w 123825"/>
                  <a:gd name="connsiteY3" fmla="*/ 14288 h 100060"/>
                  <a:gd name="connsiteX4" fmla="*/ 102394 w 123825"/>
                  <a:gd name="connsiteY4" fmla="*/ 14288 h 100060"/>
                  <a:gd name="connsiteX5" fmla="*/ 123825 w 123825"/>
                  <a:gd name="connsiteY5" fmla="*/ 35719 h 100060"/>
                  <a:gd name="connsiteX6" fmla="*/ 123825 w 123825"/>
                  <a:gd name="connsiteY6" fmla="*/ 78629 h 100060"/>
                  <a:gd name="connsiteX7" fmla="*/ 102394 w 123825"/>
                  <a:gd name="connsiteY7" fmla="*/ 100060 h 100060"/>
                  <a:gd name="connsiteX8" fmla="*/ 21431 w 123825"/>
                  <a:gd name="connsiteY8" fmla="*/ 100060 h 100060"/>
                  <a:gd name="connsiteX9" fmla="*/ 0 w 123825"/>
                  <a:gd name="connsiteY9" fmla="*/ 78629 h 100060"/>
                  <a:gd name="connsiteX10" fmla="*/ 0 w 123825"/>
                  <a:gd name="connsiteY10" fmla="*/ 35719 h 100060"/>
                  <a:gd name="connsiteX11" fmla="*/ 21431 w 123825"/>
                  <a:gd name="connsiteY11" fmla="*/ 14288 h 100060"/>
                  <a:gd name="connsiteX12" fmla="*/ 54769 w 123825"/>
                  <a:gd name="connsiteY12" fmla="*/ 14288 h 100060"/>
                  <a:gd name="connsiteX13" fmla="*/ 54769 w 123825"/>
                  <a:gd name="connsiteY13" fmla="*/ 7153 h 100060"/>
                  <a:gd name="connsiteX14" fmla="*/ 60941 w 123825"/>
                  <a:gd name="connsiteY14" fmla="*/ 76 h 100060"/>
                  <a:gd name="connsiteX15" fmla="*/ 60941 w 123825"/>
                  <a:gd name="connsiteY15" fmla="*/ 67 h 100060"/>
                  <a:gd name="connsiteX16" fmla="*/ 61912 w 123825"/>
                  <a:gd name="connsiteY16" fmla="*/ 0 h 100060"/>
                  <a:gd name="connsiteX17" fmla="*/ 40481 w 123825"/>
                  <a:gd name="connsiteY17" fmla="*/ 42863 h 100060"/>
                  <a:gd name="connsiteX18" fmla="*/ 28575 w 123825"/>
                  <a:gd name="connsiteY18" fmla="*/ 54769 h 100060"/>
                  <a:gd name="connsiteX19" fmla="*/ 40481 w 123825"/>
                  <a:gd name="connsiteY19" fmla="*/ 66675 h 100060"/>
                  <a:gd name="connsiteX20" fmla="*/ 52387 w 123825"/>
                  <a:gd name="connsiteY20" fmla="*/ 54769 h 100060"/>
                  <a:gd name="connsiteX21" fmla="*/ 40481 w 123825"/>
                  <a:gd name="connsiteY21" fmla="*/ 42863 h 100060"/>
                  <a:gd name="connsiteX22" fmla="*/ 83277 w 123825"/>
                  <a:gd name="connsiteY22" fmla="*/ 42863 h 100060"/>
                  <a:gd name="connsiteX23" fmla="*/ 71038 w 123825"/>
                  <a:gd name="connsiteY23" fmla="*/ 54427 h 100060"/>
                  <a:gd name="connsiteX24" fmla="*/ 82604 w 123825"/>
                  <a:gd name="connsiteY24" fmla="*/ 66665 h 100060"/>
                  <a:gd name="connsiteX25" fmla="*/ 83277 w 123825"/>
                  <a:gd name="connsiteY25" fmla="*/ 66665 h 100060"/>
                  <a:gd name="connsiteX26" fmla="*/ 94841 w 123825"/>
                  <a:gd name="connsiteY26" fmla="*/ 54427 h 100060"/>
                  <a:gd name="connsiteX27" fmla="*/ 83277 w 123825"/>
                  <a:gd name="connsiteY27" fmla="*/ 42863 h 10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825" h="100060">
                    <a:moveTo>
                      <a:pt x="61912" y="0"/>
                    </a:moveTo>
                    <a:cubicBezTo>
                      <a:pt x="65482" y="0"/>
                      <a:pt x="68504" y="2636"/>
                      <a:pt x="68990" y="6172"/>
                    </a:cubicBezTo>
                    <a:lnTo>
                      <a:pt x="69056" y="7144"/>
                    </a:lnTo>
                    <a:lnTo>
                      <a:pt x="69056" y="14288"/>
                    </a:lnTo>
                    <a:lnTo>
                      <a:pt x="102394" y="14288"/>
                    </a:lnTo>
                    <a:cubicBezTo>
                      <a:pt x="114229" y="14288"/>
                      <a:pt x="123825" y="23883"/>
                      <a:pt x="123825" y="35719"/>
                    </a:cubicBezTo>
                    <a:lnTo>
                      <a:pt x="123825" y="78629"/>
                    </a:lnTo>
                    <a:cubicBezTo>
                      <a:pt x="123825" y="90465"/>
                      <a:pt x="114229" y="100060"/>
                      <a:pt x="102394" y="100060"/>
                    </a:cubicBezTo>
                    <a:lnTo>
                      <a:pt x="21431" y="100060"/>
                    </a:lnTo>
                    <a:cubicBezTo>
                      <a:pt x="9595" y="100060"/>
                      <a:pt x="0" y="90465"/>
                      <a:pt x="0" y="78629"/>
                    </a:cubicBezTo>
                    <a:lnTo>
                      <a:pt x="0" y="35719"/>
                    </a:lnTo>
                    <a:cubicBezTo>
                      <a:pt x="0" y="23883"/>
                      <a:pt x="9595" y="14288"/>
                      <a:pt x="21431" y="14288"/>
                    </a:cubicBezTo>
                    <a:lnTo>
                      <a:pt x="54769" y="14288"/>
                    </a:lnTo>
                    <a:lnTo>
                      <a:pt x="54769" y="7153"/>
                    </a:lnTo>
                    <a:cubicBezTo>
                      <a:pt x="54769" y="3583"/>
                      <a:pt x="57404" y="562"/>
                      <a:pt x="60941" y="76"/>
                    </a:cubicBezTo>
                    <a:lnTo>
                      <a:pt x="60941" y="67"/>
                    </a:lnTo>
                    <a:lnTo>
                      <a:pt x="61912" y="0"/>
                    </a:lnTo>
                    <a:close/>
                    <a:moveTo>
                      <a:pt x="40481" y="42863"/>
                    </a:moveTo>
                    <a:cubicBezTo>
                      <a:pt x="33905" y="42863"/>
                      <a:pt x="28575" y="48193"/>
                      <a:pt x="28575" y="54769"/>
                    </a:cubicBezTo>
                    <a:cubicBezTo>
                      <a:pt x="28575" y="61344"/>
                      <a:pt x="33905" y="66675"/>
                      <a:pt x="40481" y="66675"/>
                    </a:cubicBezTo>
                    <a:cubicBezTo>
                      <a:pt x="47057" y="66675"/>
                      <a:pt x="52387" y="61344"/>
                      <a:pt x="52387" y="54769"/>
                    </a:cubicBezTo>
                    <a:cubicBezTo>
                      <a:pt x="52387" y="48193"/>
                      <a:pt x="47057" y="42863"/>
                      <a:pt x="40481" y="42863"/>
                    </a:cubicBezTo>
                    <a:close/>
                    <a:moveTo>
                      <a:pt x="83277" y="42863"/>
                    </a:moveTo>
                    <a:cubicBezTo>
                      <a:pt x="76704" y="42677"/>
                      <a:pt x="71225" y="47854"/>
                      <a:pt x="71038" y="54427"/>
                    </a:cubicBezTo>
                    <a:cubicBezTo>
                      <a:pt x="70853" y="61000"/>
                      <a:pt x="76030" y="66480"/>
                      <a:pt x="82604" y="66665"/>
                    </a:cubicBezTo>
                    <a:cubicBezTo>
                      <a:pt x="82828" y="66672"/>
                      <a:pt x="83052" y="66672"/>
                      <a:pt x="83277" y="66665"/>
                    </a:cubicBezTo>
                    <a:cubicBezTo>
                      <a:pt x="89850" y="66480"/>
                      <a:pt x="95028" y="61000"/>
                      <a:pt x="94841" y="54427"/>
                    </a:cubicBezTo>
                    <a:cubicBezTo>
                      <a:pt x="94663" y="48116"/>
                      <a:pt x="89588" y="43041"/>
                      <a:pt x="83277" y="428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036" name="Picture 1035" descr="Copilot logo">
              <a:extLst>
                <a:ext uri="{FF2B5EF4-FFF2-40B4-BE49-F238E27FC236}">
                  <a16:creationId xmlns:a16="http://schemas.microsoft.com/office/drawing/2014/main" id="{32861BBA-3B61-0012-C9A2-AB884F07AED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1" t="-7932" r="16271" b="-7932"/>
            <a:stretch>
              <a:fillRect/>
            </a:stretch>
          </p:blipFill>
          <p:spPr>
            <a:xfrm>
              <a:off x="5836611" y="2125517"/>
              <a:ext cx="496643" cy="479816"/>
            </a:xfrm>
            <a:prstGeom prst="rect">
              <a:avLst/>
            </a:prstGeom>
            <a:effectLst/>
          </p:spPr>
        </p:pic>
        <p:pic>
          <p:nvPicPr>
            <p:cNvPr id="1037" name="Picture 1036" descr="SharePoint logo">
              <a:extLst>
                <a:ext uri="{FF2B5EF4-FFF2-40B4-BE49-F238E27FC236}">
                  <a16:creationId xmlns:a16="http://schemas.microsoft.com/office/drawing/2014/main" id="{BC8683F5-7DBE-A397-D210-CBCF7B6ADEB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4" t="21934" r="21934" b="21934"/>
            <a:stretch/>
          </p:blipFill>
          <p:spPr>
            <a:xfrm>
              <a:off x="6708353" y="3744968"/>
              <a:ext cx="514137" cy="514137"/>
            </a:xfrm>
            <a:prstGeom prst="rect">
              <a:avLst/>
            </a:prstGeom>
          </p:spPr>
        </p:pic>
        <p:pic>
          <p:nvPicPr>
            <p:cNvPr id="2050" name="Picture 2" descr="Visual Studio Code logo">
              <a:extLst>
                <a:ext uri="{FF2B5EF4-FFF2-40B4-BE49-F238E27FC236}">
                  <a16:creationId xmlns:a16="http://schemas.microsoft.com/office/drawing/2014/main" id="{CB06D9C7-D60C-6AE8-21A4-126200FB2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510" y="2122538"/>
              <a:ext cx="48577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oogle Drive logo">
              <a:extLst>
                <a:ext uri="{FF2B5EF4-FFF2-40B4-BE49-F238E27FC236}">
                  <a16:creationId xmlns:a16="http://schemas.microsoft.com/office/drawing/2014/main" id="{D2AD936C-0D46-0980-FE37-B6DDE8FFB0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15" t="16345" r="15315" b="16345"/>
            <a:stretch>
              <a:fillRect/>
            </a:stretch>
          </p:blipFill>
          <p:spPr bwMode="auto">
            <a:xfrm>
              <a:off x="5827606" y="3752349"/>
              <a:ext cx="514652" cy="499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PostgreSQL logo">
              <a:extLst>
                <a:ext uri="{FF2B5EF4-FFF2-40B4-BE49-F238E27FC236}">
                  <a16:creationId xmlns:a16="http://schemas.microsoft.com/office/drawing/2014/main" id="{60D08AFF-176C-4812-9F6D-C1B8B003B7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457" y="3775218"/>
              <a:ext cx="439880" cy="453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A4536B87-CEC2-B908-7E16-1A77E9443632}"/>
                </a:ext>
              </a:extLst>
            </p:cNvPr>
            <p:cNvGrpSpPr/>
            <p:nvPr/>
          </p:nvGrpSpPr>
          <p:grpSpPr>
            <a:xfrm>
              <a:off x="5103872" y="2668291"/>
              <a:ext cx="1955164" cy="1039229"/>
              <a:chOff x="5103872" y="2668291"/>
              <a:chExt cx="1955164" cy="1039229"/>
            </a:xfrm>
          </p:grpSpPr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BB18D1F3-6821-9009-AAA2-9B6B4E13D3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09363" y="2746945"/>
                <a:ext cx="0" cy="940709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5E257923-B3F7-ABDC-6A13-3D4E7774F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3616" y="2746945"/>
                <a:ext cx="0" cy="940709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87503363-4CA2-A0F0-D5DC-32CECED8C4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57870" y="2746945"/>
                <a:ext cx="0" cy="940709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882E8E59-07C4-7FBD-9BB7-90FB224873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5209363" y="2746945"/>
                <a:ext cx="874253" cy="940709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3E5C9C73-A456-93C2-319C-DB6BF86749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 flipH="1">
                <a:off x="5209363" y="2746945"/>
                <a:ext cx="874253" cy="940709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49A5BA7A-91CD-6A22-8A9A-74EF0A16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6086250" y="2746945"/>
                <a:ext cx="874253" cy="940709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D93BB118-643A-28B9-9ED0-D46332D06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 flipH="1">
                <a:off x="6086250" y="2746945"/>
                <a:ext cx="874253" cy="940709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8DE1F23F-836B-A712-50F1-E916FD912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 flipV="1">
                <a:off x="5209363" y="2746945"/>
                <a:ext cx="1748507" cy="940709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841957CC-462A-E2B3-0A77-37AED2A0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>
              <a:xfrm>
                <a:off x="5209363" y="2746945"/>
                <a:ext cx="1748507" cy="940709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91597A58-BEEC-CE5E-B028-E0DDBF670E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103872" y="2668291"/>
                <a:ext cx="217050" cy="217050"/>
              </a:xfrm>
              <a:prstGeom prst="ellipse">
                <a:avLst/>
              </a:prstGeom>
              <a:solidFill>
                <a:srgbClr val="A58AD4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0" name="Rectangle: Rounded Corners 1039">
                <a:extLst>
                  <a:ext uri="{FF2B5EF4-FFF2-40B4-BE49-F238E27FC236}">
                    <a16:creationId xmlns:a16="http://schemas.microsoft.com/office/drawing/2014/main" id="{2BAEF24D-C9E2-AF1F-7797-90F33C7D8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rot="2700000">
                <a:off x="5991317" y="2683200"/>
                <a:ext cx="187230" cy="187230"/>
              </a:xfrm>
              <a:prstGeom prst="roundRect">
                <a:avLst/>
              </a:prstGeom>
              <a:solidFill>
                <a:srgbClr val="46A0DE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1" name="Rectangle: Rounded Corners 1040">
                <a:extLst>
                  <a:ext uri="{FF2B5EF4-FFF2-40B4-BE49-F238E27FC236}">
                    <a16:creationId xmlns:a16="http://schemas.microsoft.com/office/drawing/2014/main" id="{DBB552D5-D287-B55C-ACCA-2D24B8154D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871806" y="2683199"/>
                <a:ext cx="187230" cy="187230"/>
              </a:xfrm>
              <a:prstGeom prst="roundRect">
                <a:avLst/>
              </a:prstGeom>
              <a:solidFill>
                <a:srgbClr val="41AFA1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AB3BEBC4-5004-F377-9098-60E06AB9D0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179481" y="3647179"/>
                <a:ext cx="60341" cy="60341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60710E57-555A-4430-5F37-2E7A698664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054762" y="3647179"/>
                <a:ext cx="60341" cy="60341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5CB8E804-6B43-1D0F-6F5A-EEC825CF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6930043" y="3647179"/>
                <a:ext cx="60341" cy="60341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3467B94-A6F2-B614-7480-39454504C3DC}"/>
              </a:ext>
            </a:extLst>
          </p:cNvPr>
          <p:cNvSpPr txBox="1">
            <a:spLocks/>
          </p:cNvSpPr>
          <p:nvPr/>
        </p:nvSpPr>
        <p:spPr>
          <a:xfrm>
            <a:off x="4508473" y="5064451"/>
            <a:ext cx="318070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Before MCP</a:t>
            </a:r>
          </a:p>
          <a:p>
            <a:pPr algn="ctr"/>
            <a:r>
              <a:rPr lang="en-US" sz="2000" dirty="0"/>
              <a:t>integration chaos!!!</a:t>
            </a:r>
            <a:endParaRPr lang="en-US" sz="2800" dirty="0"/>
          </a:p>
        </p:txBody>
      </p:sp>
      <p:sp>
        <p:nvSpPr>
          <p:cNvPr id="2132" name="Rounded Rectangle 14">
            <a:extLst>
              <a:ext uri="{FF2B5EF4-FFF2-40B4-BE49-F238E27FC236}">
                <a16:creationId xmlns:a16="http://schemas.microsoft.com/office/drawing/2014/main" id="{365893A9-BA3E-D4C1-449C-CAAE7339B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32062" y="1436688"/>
            <a:ext cx="3477326" cy="4832349"/>
          </a:xfrm>
          <a:prstGeom prst="roundRect">
            <a:avLst>
              <a:gd name="adj" fmla="val 7330"/>
            </a:avLst>
          </a:prstGeom>
          <a:solidFill>
            <a:srgbClr val="C6E3F3">
              <a:alpha val="15000"/>
            </a:srgbClr>
          </a:solidFill>
        </p:spPr>
        <p:txBody>
          <a:bodyPr wrap="square" lIns="274320" tIns="274320" rIns="274320" bIns="45720" rtlCol="0" anchor="t" anchorCtr="0">
            <a:noAutofit/>
          </a:bodyPr>
          <a:lstStyle/>
          <a:p>
            <a:pPr defTabSz="932742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90000"/>
            </a:pPr>
            <a:endParaRPr lang="en-US" sz="3200" b="1">
              <a:ln w="3175">
                <a:noFill/>
              </a:ln>
              <a:gradFill flip="none" rotWithShape="1">
                <a:gsLst>
                  <a:gs pos="0">
                    <a:srgbClr val="A58AD4"/>
                  </a:gs>
                  <a:gs pos="8000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35" name="Straight Arrow Connector 2134" descr="Arrow pointing left">
            <a:extLst>
              <a:ext uri="{FF2B5EF4-FFF2-40B4-BE49-F238E27FC236}">
                <a16:creationId xmlns:a16="http://schemas.microsoft.com/office/drawing/2014/main" id="{F88E8049-968A-7E96-C9FA-30B64FDB1A68}"/>
              </a:ext>
            </a:extLst>
          </p:cNvPr>
          <p:cNvCxnSpPr>
            <a:cxnSpLocks/>
          </p:cNvCxnSpPr>
          <p:nvPr/>
        </p:nvCxnSpPr>
        <p:spPr>
          <a:xfrm flipV="1">
            <a:off x="7632691" y="3191102"/>
            <a:ext cx="781869" cy="0"/>
          </a:xfrm>
          <a:prstGeom prst="straightConnector1">
            <a:avLst/>
          </a:prstGeom>
          <a:ln w="1905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4" name="Picture 2133">
            <a:extLst>
              <a:ext uri="{FF2B5EF4-FFF2-40B4-BE49-F238E27FC236}">
                <a16:creationId xmlns:a16="http://schemas.microsoft.com/office/drawing/2014/main" id="{CCE44125-C979-01B7-7F68-A9448238D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0"/>
          </a:blip>
          <a:srcRect l="-10141" t="-13732" r="-10982" b="-13732"/>
          <a:stretch>
            <a:fillRect/>
          </a:stretch>
        </p:blipFill>
        <p:spPr>
          <a:xfrm>
            <a:off x="8478940" y="1798862"/>
            <a:ext cx="2783570" cy="2783570"/>
          </a:xfrm>
          <a:prstGeom prst="roundRect">
            <a:avLst>
              <a:gd name="adj" fmla="val 5827"/>
            </a:avLst>
          </a:prstGeom>
          <a:solidFill>
            <a:srgbClr val="FFFFFF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136" name="Group 2135" descr="Updated diagram showing the same products (Visual Studio Code, Copilot, LLM tools, PostgreSQL, Google Drive, SharePoint) this time with a new, simplified central connection labelled &quot;Model Context Protocol&quot;">
            <a:extLst>
              <a:ext uri="{FF2B5EF4-FFF2-40B4-BE49-F238E27FC236}">
                <a16:creationId xmlns:a16="http://schemas.microsoft.com/office/drawing/2014/main" id="{1FB99178-B7C8-C1E2-116D-DCD83750F11D}"/>
              </a:ext>
            </a:extLst>
          </p:cNvPr>
          <p:cNvGrpSpPr/>
          <p:nvPr/>
        </p:nvGrpSpPr>
        <p:grpSpPr>
          <a:xfrm>
            <a:off x="8738006" y="2122538"/>
            <a:ext cx="2252980" cy="2136567"/>
            <a:chOff x="8738006" y="2122538"/>
            <a:chExt cx="2252980" cy="2136567"/>
          </a:xfrm>
        </p:grpSpPr>
        <p:grpSp>
          <p:nvGrpSpPr>
            <p:cNvPr id="2137" name="Group 2136" descr="LLM tools">
              <a:extLst>
                <a:ext uri="{FF2B5EF4-FFF2-40B4-BE49-F238E27FC236}">
                  <a16:creationId xmlns:a16="http://schemas.microsoft.com/office/drawing/2014/main" id="{F4328787-3736-22BB-4364-CFAAE788C134}"/>
                </a:ext>
              </a:extLst>
            </p:cNvPr>
            <p:cNvGrpSpPr/>
            <p:nvPr/>
          </p:nvGrpSpPr>
          <p:grpSpPr>
            <a:xfrm>
              <a:off x="10495474" y="2126982"/>
              <a:ext cx="476887" cy="476887"/>
              <a:chOff x="10537594" y="2126982"/>
              <a:chExt cx="476887" cy="476887"/>
            </a:xfrm>
          </p:grpSpPr>
          <p:sp>
            <p:nvSpPr>
              <p:cNvPr id="2159" name="Oval 2158">
                <a:extLst>
                  <a:ext uri="{FF2B5EF4-FFF2-40B4-BE49-F238E27FC236}">
                    <a16:creationId xmlns:a16="http://schemas.microsoft.com/office/drawing/2014/main" id="{3D4BD47D-23F2-8737-96E6-52BF2553D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537594" y="2126982"/>
                <a:ext cx="476887" cy="476887"/>
              </a:xfrm>
              <a:prstGeom prst="ellipse">
                <a:avLst/>
              </a:prstGeom>
              <a:gradFill flip="none" rotWithShape="1">
                <a:gsLst>
                  <a:gs pos="68000">
                    <a:srgbClr val="0A6BBA"/>
                  </a:gs>
                  <a:gs pos="100000">
                    <a:srgbClr val="318581"/>
                  </a:gs>
                  <a:gs pos="0">
                    <a:srgbClr val="F65567"/>
                  </a:gs>
                  <a:gs pos="32000">
                    <a:srgbClr val="7656AD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</p:spPr>
            <p:txBody>
              <a:bodyPr wrap="none" lIns="228600" tIns="18288" rIns="228600" bIns="91440" rtlCol="0" anchor="ctr" anchorCtr="0">
                <a:noAutofit/>
              </a:bodyPr>
              <a:lstStyle/>
              <a:p>
                <a:pPr algn="ctr" defTabSz="49103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4400" b="1" err="1">
                  <a:gradFill>
                    <a:gsLst>
                      <a:gs pos="13761">
                        <a:srgbClr val="FFFFFF"/>
                      </a:gs>
                      <a:gs pos="34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Semibold" panose="020B0502040204020203" pitchFamily="34" charset="0"/>
                  <a:cs typeface="Segoe Sans Display Semibold" pitchFamily="2" charset="0"/>
                </a:endParaRPr>
              </a:p>
            </p:txBody>
          </p:sp>
          <p:sp>
            <p:nvSpPr>
              <p:cNvPr id="2160" name="Freeform 18">
                <a:extLst>
                  <a:ext uri="{FF2B5EF4-FFF2-40B4-BE49-F238E27FC236}">
                    <a16:creationId xmlns:a16="http://schemas.microsoft.com/office/drawing/2014/main" id="{C9DB2460-411E-7E11-ABCD-DC6DCDC2AF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664949" y="2276917"/>
                <a:ext cx="219059" cy="177016"/>
              </a:xfrm>
              <a:custGeom>
                <a:avLst/>
                <a:gdLst>
                  <a:gd name="connsiteX0" fmla="*/ 61912 w 123825"/>
                  <a:gd name="connsiteY0" fmla="*/ 0 h 100060"/>
                  <a:gd name="connsiteX1" fmla="*/ 68990 w 123825"/>
                  <a:gd name="connsiteY1" fmla="*/ 6172 h 100060"/>
                  <a:gd name="connsiteX2" fmla="*/ 69056 w 123825"/>
                  <a:gd name="connsiteY2" fmla="*/ 7144 h 100060"/>
                  <a:gd name="connsiteX3" fmla="*/ 69056 w 123825"/>
                  <a:gd name="connsiteY3" fmla="*/ 14288 h 100060"/>
                  <a:gd name="connsiteX4" fmla="*/ 102394 w 123825"/>
                  <a:gd name="connsiteY4" fmla="*/ 14288 h 100060"/>
                  <a:gd name="connsiteX5" fmla="*/ 123825 w 123825"/>
                  <a:gd name="connsiteY5" fmla="*/ 35719 h 100060"/>
                  <a:gd name="connsiteX6" fmla="*/ 123825 w 123825"/>
                  <a:gd name="connsiteY6" fmla="*/ 78629 h 100060"/>
                  <a:gd name="connsiteX7" fmla="*/ 102394 w 123825"/>
                  <a:gd name="connsiteY7" fmla="*/ 100060 h 100060"/>
                  <a:gd name="connsiteX8" fmla="*/ 21431 w 123825"/>
                  <a:gd name="connsiteY8" fmla="*/ 100060 h 100060"/>
                  <a:gd name="connsiteX9" fmla="*/ 0 w 123825"/>
                  <a:gd name="connsiteY9" fmla="*/ 78629 h 100060"/>
                  <a:gd name="connsiteX10" fmla="*/ 0 w 123825"/>
                  <a:gd name="connsiteY10" fmla="*/ 35719 h 100060"/>
                  <a:gd name="connsiteX11" fmla="*/ 21431 w 123825"/>
                  <a:gd name="connsiteY11" fmla="*/ 14288 h 100060"/>
                  <a:gd name="connsiteX12" fmla="*/ 54769 w 123825"/>
                  <a:gd name="connsiteY12" fmla="*/ 14288 h 100060"/>
                  <a:gd name="connsiteX13" fmla="*/ 54769 w 123825"/>
                  <a:gd name="connsiteY13" fmla="*/ 7153 h 100060"/>
                  <a:gd name="connsiteX14" fmla="*/ 60941 w 123825"/>
                  <a:gd name="connsiteY14" fmla="*/ 76 h 100060"/>
                  <a:gd name="connsiteX15" fmla="*/ 60941 w 123825"/>
                  <a:gd name="connsiteY15" fmla="*/ 67 h 100060"/>
                  <a:gd name="connsiteX16" fmla="*/ 61912 w 123825"/>
                  <a:gd name="connsiteY16" fmla="*/ 0 h 100060"/>
                  <a:gd name="connsiteX17" fmla="*/ 40481 w 123825"/>
                  <a:gd name="connsiteY17" fmla="*/ 42863 h 100060"/>
                  <a:gd name="connsiteX18" fmla="*/ 28575 w 123825"/>
                  <a:gd name="connsiteY18" fmla="*/ 54769 h 100060"/>
                  <a:gd name="connsiteX19" fmla="*/ 40481 w 123825"/>
                  <a:gd name="connsiteY19" fmla="*/ 66675 h 100060"/>
                  <a:gd name="connsiteX20" fmla="*/ 52387 w 123825"/>
                  <a:gd name="connsiteY20" fmla="*/ 54769 h 100060"/>
                  <a:gd name="connsiteX21" fmla="*/ 40481 w 123825"/>
                  <a:gd name="connsiteY21" fmla="*/ 42863 h 100060"/>
                  <a:gd name="connsiteX22" fmla="*/ 83277 w 123825"/>
                  <a:gd name="connsiteY22" fmla="*/ 42863 h 100060"/>
                  <a:gd name="connsiteX23" fmla="*/ 71038 w 123825"/>
                  <a:gd name="connsiteY23" fmla="*/ 54427 h 100060"/>
                  <a:gd name="connsiteX24" fmla="*/ 82604 w 123825"/>
                  <a:gd name="connsiteY24" fmla="*/ 66665 h 100060"/>
                  <a:gd name="connsiteX25" fmla="*/ 83277 w 123825"/>
                  <a:gd name="connsiteY25" fmla="*/ 66665 h 100060"/>
                  <a:gd name="connsiteX26" fmla="*/ 94841 w 123825"/>
                  <a:gd name="connsiteY26" fmla="*/ 54427 h 100060"/>
                  <a:gd name="connsiteX27" fmla="*/ 83277 w 123825"/>
                  <a:gd name="connsiteY27" fmla="*/ 42863 h 100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23825" h="100060">
                    <a:moveTo>
                      <a:pt x="61912" y="0"/>
                    </a:moveTo>
                    <a:cubicBezTo>
                      <a:pt x="65482" y="0"/>
                      <a:pt x="68504" y="2636"/>
                      <a:pt x="68990" y="6172"/>
                    </a:cubicBezTo>
                    <a:lnTo>
                      <a:pt x="69056" y="7144"/>
                    </a:lnTo>
                    <a:lnTo>
                      <a:pt x="69056" y="14288"/>
                    </a:lnTo>
                    <a:lnTo>
                      <a:pt x="102394" y="14288"/>
                    </a:lnTo>
                    <a:cubicBezTo>
                      <a:pt x="114229" y="14288"/>
                      <a:pt x="123825" y="23883"/>
                      <a:pt x="123825" y="35719"/>
                    </a:cubicBezTo>
                    <a:lnTo>
                      <a:pt x="123825" y="78629"/>
                    </a:lnTo>
                    <a:cubicBezTo>
                      <a:pt x="123825" y="90465"/>
                      <a:pt x="114229" y="100060"/>
                      <a:pt x="102394" y="100060"/>
                    </a:cubicBezTo>
                    <a:lnTo>
                      <a:pt x="21431" y="100060"/>
                    </a:lnTo>
                    <a:cubicBezTo>
                      <a:pt x="9595" y="100060"/>
                      <a:pt x="0" y="90465"/>
                      <a:pt x="0" y="78629"/>
                    </a:cubicBezTo>
                    <a:lnTo>
                      <a:pt x="0" y="35719"/>
                    </a:lnTo>
                    <a:cubicBezTo>
                      <a:pt x="0" y="23883"/>
                      <a:pt x="9595" y="14288"/>
                      <a:pt x="21431" y="14288"/>
                    </a:cubicBezTo>
                    <a:lnTo>
                      <a:pt x="54769" y="14288"/>
                    </a:lnTo>
                    <a:lnTo>
                      <a:pt x="54769" y="7153"/>
                    </a:lnTo>
                    <a:cubicBezTo>
                      <a:pt x="54769" y="3583"/>
                      <a:pt x="57404" y="562"/>
                      <a:pt x="60941" y="76"/>
                    </a:cubicBezTo>
                    <a:lnTo>
                      <a:pt x="60941" y="67"/>
                    </a:lnTo>
                    <a:lnTo>
                      <a:pt x="61912" y="0"/>
                    </a:lnTo>
                    <a:close/>
                    <a:moveTo>
                      <a:pt x="40481" y="42863"/>
                    </a:moveTo>
                    <a:cubicBezTo>
                      <a:pt x="33905" y="42863"/>
                      <a:pt x="28575" y="48193"/>
                      <a:pt x="28575" y="54769"/>
                    </a:cubicBezTo>
                    <a:cubicBezTo>
                      <a:pt x="28575" y="61344"/>
                      <a:pt x="33905" y="66675"/>
                      <a:pt x="40481" y="66675"/>
                    </a:cubicBezTo>
                    <a:cubicBezTo>
                      <a:pt x="47057" y="66675"/>
                      <a:pt x="52387" y="61344"/>
                      <a:pt x="52387" y="54769"/>
                    </a:cubicBezTo>
                    <a:cubicBezTo>
                      <a:pt x="52387" y="48193"/>
                      <a:pt x="47057" y="42863"/>
                      <a:pt x="40481" y="42863"/>
                    </a:cubicBezTo>
                    <a:close/>
                    <a:moveTo>
                      <a:pt x="83277" y="42863"/>
                    </a:moveTo>
                    <a:cubicBezTo>
                      <a:pt x="76704" y="42677"/>
                      <a:pt x="71225" y="47854"/>
                      <a:pt x="71038" y="54427"/>
                    </a:cubicBezTo>
                    <a:cubicBezTo>
                      <a:pt x="70853" y="61000"/>
                      <a:pt x="76030" y="66480"/>
                      <a:pt x="82604" y="66665"/>
                    </a:cubicBezTo>
                    <a:cubicBezTo>
                      <a:pt x="82828" y="66672"/>
                      <a:pt x="83052" y="66672"/>
                      <a:pt x="83277" y="66665"/>
                    </a:cubicBezTo>
                    <a:cubicBezTo>
                      <a:pt x="89850" y="66480"/>
                      <a:pt x="95028" y="61000"/>
                      <a:pt x="94841" y="54427"/>
                    </a:cubicBezTo>
                    <a:cubicBezTo>
                      <a:pt x="94663" y="48116"/>
                      <a:pt x="89588" y="43041"/>
                      <a:pt x="83277" y="428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2138" name="Picture 2137" descr="Copilot logo">
              <a:extLst>
                <a:ext uri="{FF2B5EF4-FFF2-40B4-BE49-F238E27FC236}">
                  <a16:creationId xmlns:a16="http://schemas.microsoft.com/office/drawing/2014/main" id="{95CD5440-3AE4-20DF-94A8-3957A8B836A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1" t="-7932" r="16271" b="-7932"/>
            <a:stretch>
              <a:fillRect/>
            </a:stretch>
          </p:blipFill>
          <p:spPr>
            <a:xfrm>
              <a:off x="9605107" y="2125517"/>
              <a:ext cx="496643" cy="479816"/>
            </a:xfrm>
            <a:prstGeom prst="rect">
              <a:avLst/>
            </a:prstGeom>
            <a:effectLst/>
          </p:spPr>
        </p:pic>
        <p:pic>
          <p:nvPicPr>
            <p:cNvPr id="2139" name="Picture 2138" descr="SharePoint logo">
              <a:extLst>
                <a:ext uri="{FF2B5EF4-FFF2-40B4-BE49-F238E27FC236}">
                  <a16:creationId xmlns:a16="http://schemas.microsoft.com/office/drawing/2014/main" id="{530EBC82-4A7B-E6E9-9F02-11E4F86B1F5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4" t="21934" r="21934" b="21934"/>
            <a:stretch/>
          </p:blipFill>
          <p:spPr>
            <a:xfrm>
              <a:off x="10476849" y="3744968"/>
              <a:ext cx="514137" cy="514137"/>
            </a:xfrm>
            <a:prstGeom prst="rect">
              <a:avLst/>
            </a:prstGeom>
          </p:spPr>
        </p:pic>
        <p:pic>
          <p:nvPicPr>
            <p:cNvPr id="2140" name="Picture 2" descr="Visual Studio Code logo">
              <a:extLst>
                <a:ext uri="{FF2B5EF4-FFF2-40B4-BE49-F238E27FC236}">
                  <a16:creationId xmlns:a16="http://schemas.microsoft.com/office/drawing/2014/main" id="{D3AD9215-61C8-D761-8783-433E11847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8006" y="2122538"/>
              <a:ext cx="48577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1" name="Picture 4" descr="Google Drive logo">
              <a:extLst>
                <a:ext uri="{FF2B5EF4-FFF2-40B4-BE49-F238E27FC236}">
                  <a16:creationId xmlns:a16="http://schemas.microsoft.com/office/drawing/2014/main" id="{67D3BD35-DBAC-7FEC-A74C-94349982C1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15" t="16345" r="15315" b="16345"/>
            <a:stretch>
              <a:fillRect/>
            </a:stretch>
          </p:blipFill>
          <p:spPr bwMode="auto">
            <a:xfrm>
              <a:off x="9596102" y="3752349"/>
              <a:ext cx="514652" cy="499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42" name="Picture 8" descr="PostgreSQL logo">
              <a:extLst>
                <a:ext uri="{FF2B5EF4-FFF2-40B4-BE49-F238E27FC236}">
                  <a16:creationId xmlns:a16="http://schemas.microsoft.com/office/drawing/2014/main" id="{F972C9E1-203C-2391-E673-1E62DDFDF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0953" y="3775218"/>
              <a:ext cx="439880" cy="453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43" name="Group 2142">
              <a:extLst>
                <a:ext uri="{FF2B5EF4-FFF2-40B4-BE49-F238E27FC236}">
                  <a16:creationId xmlns:a16="http://schemas.microsoft.com/office/drawing/2014/main" id="{54A90004-5594-E4D8-7E1A-688E9AE074CE}"/>
                </a:ext>
              </a:extLst>
            </p:cNvPr>
            <p:cNvGrpSpPr/>
            <p:nvPr/>
          </p:nvGrpSpPr>
          <p:grpSpPr>
            <a:xfrm>
              <a:off x="8947977" y="2657938"/>
              <a:ext cx="1933063" cy="1049582"/>
              <a:chOff x="8990097" y="2657938"/>
              <a:chExt cx="1933063" cy="1049582"/>
            </a:xfrm>
          </p:grpSpPr>
          <p:cxnSp>
            <p:nvCxnSpPr>
              <p:cNvPr id="2144" name="Straight Connector 2143">
                <a:extLst>
                  <a:ext uri="{FF2B5EF4-FFF2-40B4-BE49-F238E27FC236}">
                    <a16:creationId xmlns:a16="http://schemas.microsoft.com/office/drawing/2014/main" id="{2E3CA63F-62AD-FD66-F670-6A8264A7BF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22705" y="3189290"/>
                <a:ext cx="869298" cy="498364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5" name="Straight Connector 2144">
                <a:extLst>
                  <a:ext uri="{FF2B5EF4-FFF2-40B4-BE49-F238E27FC236}">
                    <a16:creationId xmlns:a16="http://schemas.microsoft.com/office/drawing/2014/main" id="{28455368-CE53-80CC-733F-7547BAEB7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5548" y="3187581"/>
                <a:ext cx="0" cy="500073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6" name="Straight Connector 2145">
                <a:extLst>
                  <a:ext uri="{FF2B5EF4-FFF2-40B4-BE49-F238E27FC236}">
                    <a16:creationId xmlns:a16="http://schemas.microsoft.com/office/drawing/2014/main" id="{65E9497A-12D0-848E-3945-0C3E16885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92003" y="3187581"/>
                <a:ext cx="879209" cy="500073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7" name="Straight Connector 2146">
                <a:extLst>
                  <a:ext uri="{FF2B5EF4-FFF2-40B4-BE49-F238E27FC236}">
                    <a16:creationId xmlns:a16="http://schemas.microsoft.com/office/drawing/2014/main" id="{E4E15A80-EDCE-ED54-045C-9C2733444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22705" y="2689081"/>
                <a:ext cx="872716" cy="4985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8" name="Straight Connector 2147">
                <a:extLst>
                  <a:ext uri="{FF2B5EF4-FFF2-40B4-BE49-F238E27FC236}">
                    <a16:creationId xmlns:a16="http://schemas.microsoft.com/office/drawing/2014/main" id="{545A4BD9-8433-7275-2D73-F7777A2B4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5548" y="2689081"/>
                <a:ext cx="0" cy="4985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9" name="Straight Connector 2148">
                <a:extLst>
                  <a:ext uri="{FF2B5EF4-FFF2-40B4-BE49-F238E27FC236}">
                    <a16:creationId xmlns:a16="http://schemas.microsoft.com/office/drawing/2014/main" id="{AAB9F06A-00D1-89AD-D29B-CF1D8D75F4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2003" y="2689081"/>
                <a:ext cx="879209" cy="498500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0" name="Oval 2149">
                <a:extLst>
                  <a:ext uri="{FF2B5EF4-FFF2-40B4-BE49-F238E27FC236}">
                    <a16:creationId xmlns:a16="http://schemas.microsoft.com/office/drawing/2014/main" id="{5968C828-EC2D-BD05-624A-72D315234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990097" y="3647179"/>
                <a:ext cx="60341" cy="60341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1" name="Oval 2150">
                <a:extLst>
                  <a:ext uri="{FF2B5EF4-FFF2-40B4-BE49-F238E27FC236}">
                    <a16:creationId xmlns:a16="http://schemas.microsoft.com/office/drawing/2014/main" id="{E3C46CFA-A293-FDBD-2258-9A6D93B40C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9865378" y="3647179"/>
                <a:ext cx="60341" cy="60341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2" name="Oval 2151">
                <a:extLst>
                  <a:ext uri="{FF2B5EF4-FFF2-40B4-BE49-F238E27FC236}">
                    <a16:creationId xmlns:a16="http://schemas.microsoft.com/office/drawing/2014/main" id="{6551228A-4EDE-319C-371D-2E58E9D2D6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40659" y="3647179"/>
                <a:ext cx="60341" cy="60341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3" name="Oval 2152">
                <a:extLst>
                  <a:ext uri="{FF2B5EF4-FFF2-40B4-BE49-F238E27FC236}">
                    <a16:creationId xmlns:a16="http://schemas.microsoft.com/office/drawing/2014/main" id="{11EBE4F5-6065-160F-4EB7-27628287E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8990097" y="2657938"/>
                <a:ext cx="60341" cy="60341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4" name="Oval 2153">
                <a:extLst>
                  <a:ext uri="{FF2B5EF4-FFF2-40B4-BE49-F238E27FC236}">
                    <a16:creationId xmlns:a16="http://schemas.microsoft.com/office/drawing/2014/main" id="{884F3808-6B67-DCEF-7932-5419E62AA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9865378" y="2657938"/>
                <a:ext cx="60341" cy="60341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5" name="Oval 2154">
                <a:extLst>
                  <a:ext uri="{FF2B5EF4-FFF2-40B4-BE49-F238E27FC236}">
                    <a16:creationId xmlns:a16="http://schemas.microsoft.com/office/drawing/2014/main" id="{05F58D3D-14BD-C582-B57C-062A69F46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10740659" y="2657938"/>
                <a:ext cx="60341" cy="60341"/>
              </a:xfrm>
              <a:prstGeom prst="ellipse">
                <a:avLst/>
              </a:prstGeom>
              <a:solidFill>
                <a:srgbClr val="000000"/>
              </a:solidFill>
              <a:ln w="19050">
                <a:solidFill>
                  <a:srgbClr val="FFFFFF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6" name="TextBox 2155">
                <a:extLst>
                  <a:ext uri="{FF2B5EF4-FFF2-40B4-BE49-F238E27FC236}">
                    <a16:creationId xmlns:a16="http://schemas.microsoft.com/office/drawing/2014/main" id="{174AE320-1F93-E450-D91D-54B7BB4EE4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 txBox="1"/>
              <p:nvPr/>
            </p:nvSpPr>
            <p:spPr>
              <a:xfrm>
                <a:off x="10447068" y="2970609"/>
                <a:ext cx="476092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en-US" sz="1000" dirty="0">
                    <a:solidFill>
                      <a:srgbClr val="000000"/>
                    </a:solidFill>
                  </a:rPr>
                  <a:t>Model</a:t>
                </a:r>
                <a:br>
                  <a:rPr lang="en-US" sz="1000" dirty="0">
                    <a:solidFill>
                      <a:srgbClr val="000000"/>
                    </a:solidFill>
                  </a:rPr>
                </a:br>
                <a:r>
                  <a:rPr lang="en-US" sz="1000" dirty="0">
                    <a:solidFill>
                      <a:srgbClr val="000000"/>
                    </a:solidFill>
                  </a:rPr>
                  <a:t>Context</a:t>
                </a:r>
                <a:br>
                  <a:rPr lang="en-US" sz="1000" dirty="0">
                    <a:solidFill>
                      <a:srgbClr val="000000"/>
                    </a:solidFill>
                  </a:rPr>
                </a:br>
                <a:r>
                  <a:rPr lang="en-US" sz="1000" dirty="0">
                    <a:solidFill>
                      <a:srgbClr val="000000"/>
                    </a:solidFill>
                  </a:rPr>
                  <a:t>Protocol</a:t>
                </a:r>
                <a:endParaRPr lang="en-CA" sz="1000" dirty="0" err="1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157" name="Straight Connector 2156">
                <a:extLst>
                  <a:ext uri="{FF2B5EF4-FFF2-40B4-BE49-F238E27FC236}">
                    <a16:creationId xmlns:a16="http://schemas.microsoft.com/office/drawing/2014/main" id="{EAB43A76-F065-4C74-7151-EE80BACF8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56941" y="3174260"/>
                <a:ext cx="375830" cy="0"/>
              </a:xfrm>
              <a:prstGeom prst="line">
                <a:avLst/>
              </a:prstGeom>
              <a:ln>
                <a:solidFill>
                  <a:srgbClr val="000000">
                    <a:alpha val="50000"/>
                  </a:srgbClr>
                </a:solidFill>
                <a:prstDash val="dash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58" name="Graphic 2073">
                <a:extLst>
                  <a:ext uri="{FF2B5EF4-FFF2-40B4-BE49-F238E27FC236}">
                    <a16:creationId xmlns:a16="http://schemas.microsoft.com/office/drawing/2014/main" id="{382E0E46-6BB6-C5ED-3357-4E7F1102F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763933" y="3041527"/>
                <a:ext cx="264640" cy="253438"/>
              </a:xfrm>
              <a:custGeom>
                <a:avLst/>
                <a:gdLst>
                  <a:gd name="connsiteX0" fmla="*/ 83704 w 190469"/>
                  <a:gd name="connsiteY0" fmla="*/ 7168 h 182408"/>
                  <a:gd name="connsiteX1" fmla="*/ 106766 w 190469"/>
                  <a:gd name="connsiteY1" fmla="*/ 7168 h 182408"/>
                  <a:gd name="connsiteX2" fmla="*/ 129226 w 190469"/>
                  <a:gd name="connsiteY2" fmla="*/ 52676 h 182408"/>
                  <a:gd name="connsiteX3" fmla="*/ 179446 w 190469"/>
                  <a:gd name="connsiteY3" fmla="*/ 59973 h 182408"/>
                  <a:gd name="connsiteX4" fmla="*/ 186573 w 190469"/>
                  <a:gd name="connsiteY4" fmla="*/ 81906 h 182408"/>
                  <a:gd name="connsiteX5" fmla="*/ 150232 w 190469"/>
                  <a:gd name="connsiteY5" fmla="*/ 117329 h 182408"/>
                  <a:gd name="connsiteX6" fmla="*/ 158811 w 190469"/>
                  <a:gd name="connsiteY6" fmla="*/ 167347 h 182408"/>
                  <a:gd name="connsiteX7" fmla="*/ 140154 w 190469"/>
                  <a:gd name="connsiteY7" fmla="*/ 180903 h 182408"/>
                  <a:gd name="connsiteX8" fmla="*/ 95235 w 190469"/>
                  <a:gd name="connsiteY8" fmla="*/ 157287 h 182408"/>
                  <a:gd name="connsiteX9" fmla="*/ 50316 w 190469"/>
                  <a:gd name="connsiteY9" fmla="*/ 180903 h 182408"/>
                  <a:gd name="connsiteX10" fmla="*/ 31659 w 190469"/>
                  <a:gd name="connsiteY10" fmla="*/ 167347 h 182408"/>
                  <a:gd name="connsiteX11" fmla="*/ 40237 w 190469"/>
                  <a:gd name="connsiteY11" fmla="*/ 117329 h 182408"/>
                  <a:gd name="connsiteX12" fmla="*/ 3897 w 190469"/>
                  <a:gd name="connsiteY12" fmla="*/ 81906 h 182408"/>
                  <a:gd name="connsiteX13" fmla="*/ 11024 w 190469"/>
                  <a:gd name="connsiteY13" fmla="*/ 59973 h 182408"/>
                  <a:gd name="connsiteX14" fmla="*/ 61245 w 190469"/>
                  <a:gd name="connsiteY14" fmla="*/ 52676 h 182408"/>
                  <a:gd name="connsiteX15" fmla="*/ 83704 w 190469"/>
                  <a:gd name="connsiteY15" fmla="*/ 7168 h 182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0469" h="182408">
                    <a:moveTo>
                      <a:pt x="83704" y="7168"/>
                    </a:moveTo>
                    <a:cubicBezTo>
                      <a:pt x="88421" y="-2389"/>
                      <a:pt x="102049" y="-2389"/>
                      <a:pt x="106766" y="7168"/>
                    </a:cubicBezTo>
                    <a:lnTo>
                      <a:pt x="129226" y="52676"/>
                    </a:lnTo>
                    <a:lnTo>
                      <a:pt x="179446" y="59973"/>
                    </a:lnTo>
                    <a:cubicBezTo>
                      <a:pt x="189993" y="61506"/>
                      <a:pt x="194204" y="74467"/>
                      <a:pt x="186573" y="81906"/>
                    </a:cubicBezTo>
                    <a:lnTo>
                      <a:pt x="150232" y="117329"/>
                    </a:lnTo>
                    <a:lnTo>
                      <a:pt x="158811" y="167347"/>
                    </a:lnTo>
                    <a:cubicBezTo>
                      <a:pt x="160612" y="177852"/>
                      <a:pt x="149587" y="185862"/>
                      <a:pt x="140154" y="180903"/>
                    </a:cubicBezTo>
                    <a:lnTo>
                      <a:pt x="95235" y="157287"/>
                    </a:lnTo>
                    <a:lnTo>
                      <a:pt x="50316" y="180903"/>
                    </a:lnTo>
                    <a:cubicBezTo>
                      <a:pt x="40883" y="185862"/>
                      <a:pt x="29857" y="177852"/>
                      <a:pt x="31659" y="167347"/>
                    </a:cubicBezTo>
                    <a:lnTo>
                      <a:pt x="40237" y="117329"/>
                    </a:lnTo>
                    <a:lnTo>
                      <a:pt x="3897" y="81906"/>
                    </a:lnTo>
                    <a:cubicBezTo>
                      <a:pt x="-3735" y="74467"/>
                      <a:pt x="477" y="61506"/>
                      <a:pt x="11024" y="59973"/>
                    </a:cubicBezTo>
                    <a:lnTo>
                      <a:pt x="61245" y="52676"/>
                    </a:lnTo>
                    <a:lnTo>
                      <a:pt x="83704" y="7168"/>
                    </a:lnTo>
                    <a:close/>
                  </a:path>
                </a:pathLst>
              </a:custGeom>
              <a:gradFill flip="none" rotWithShape="1">
                <a:gsLst>
                  <a:gs pos="56000">
                    <a:srgbClr val="0A6BBA"/>
                  </a:gs>
                  <a:gs pos="73000">
                    <a:srgbClr val="318581"/>
                  </a:gs>
                  <a:gs pos="16000">
                    <a:srgbClr val="F65567"/>
                  </a:gs>
                  <a:gs pos="38000">
                    <a:srgbClr val="7656AD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rgbClr val="FFFFFF"/>
                </a:solidFill>
              </a:ln>
              <a:effectLst/>
            </p:spPr>
            <p:txBody>
              <a:bodyPr wrap="none" lIns="228600" tIns="18288" rIns="228600" bIns="91440" rtlCol="0" anchor="ctr" anchorCtr="0">
                <a:noAutofit/>
              </a:bodyPr>
              <a:lstStyle/>
              <a:p>
                <a:pPr algn="ctr" defTabSz="491033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4400" b="1">
                  <a:gradFill>
                    <a:gsLst>
                      <a:gs pos="13761">
                        <a:srgbClr val="FFFFFF"/>
                      </a:gs>
                      <a:gs pos="34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Semibold" panose="020B0502040204020203" pitchFamily="34" charset="0"/>
                  <a:cs typeface="Segoe Sans Display Semibold" pitchFamily="2" charset="0"/>
                </a:endParaRPr>
              </a:p>
            </p:txBody>
          </p:sp>
        </p:grpSp>
      </p:grpSp>
      <p:sp>
        <p:nvSpPr>
          <p:cNvPr id="2133" name="Text Placeholder 6">
            <a:extLst>
              <a:ext uri="{FF2B5EF4-FFF2-40B4-BE49-F238E27FC236}">
                <a16:creationId xmlns:a16="http://schemas.microsoft.com/office/drawing/2014/main" id="{6986E980-A6E8-326B-CB20-2D8A7DC241FF}"/>
              </a:ext>
            </a:extLst>
          </p:cNvPr>
          <p:cNvSpPr txBox="1">
            <a:spLocks/>
          </p:cNvSpPr>
          <p:nvPr/>
        </p:nvSpPr>
        <p:spPr>
          <a:xfrm>
            <a:off x="8333511" y="5064451"/>
            <a:ext cx="307442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With MCP</a:t>
            </a:r>
          </a:p>
          <a:p>
            <a:pPr algn="ctr"/>
            <a:r>
              <a:rPr lang="en-US" sz="2000" dirty="0"/>
              <a:t>simplified LLM tools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091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4.79167E-6 0.03541 " pathEditMode="relative" rAng="0" ptsTypes="AA">
                                      <p:cBhvr>
                                        <p:cTn id="17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22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4.79167E-6 0.03541 " pathEditMode="relative" rAng="0" ptsTypes="AA">
                                      <p:cBhvr>
                                        <p:cTn id="45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4.79167E-6 0.03541 " pathEditMode="relative" rAng="0" ptsTypes="AA">
                                      <p:cBhvr>
                                        <p:cTn id="50" dur="700" spd="-100000" fill="hold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L 4.58333E-6 0.03541 " pathEditMode="relative" rAng="0" ptsTypes="AA">
                                      <p:cBhvr>
                                        <p:cTn id="60" dur="700" spd="-100000" fill="hold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4.79167E-6 0.03541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4.79167E-6 0.03541 " pathEditMode="relative" rAng="0" ptsTypes="AA">
                                      <p:cBhvr>
                                        <p:cTn id="73" dur="700" spd="-100000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  <p:bldP spid="6" grpId="1" animBg="1"/>
      <p:bldP spid="17" grpId="0"/>
      <p:bldP spid="24" grpId="0" animBg="1"/>
      <p:bldP spid="24" grpId="1" animBg="1"/>
      <p:bldP spid="25" grpId="0"/>
      <p:bldP spid="2132" grpId="0" animBg="1"/>
      <p:bldP spid="2132" grpId="1" animBg="1"/>
      <p:bldP spid="21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76461-8571-D7B6-04BD-A4941CDE0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33E6B3B-55E3-6320-C30D-330E579C460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797279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Definition of MCP</a:t>
            </a:r>
            <a:endParaRPr lang="en-CA" dirty="0"/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0B3A93C9-1880-1CF0-CA71-4C68A1125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199" y="1061491"/>
            <a:ext cx="11025188" cy="4735017"/>
          </a:xfrm>
          <a:prstGeom prst="roundRect">
            <a:avLst>
              <a:gd name="adj" fmla="val 7330"/>
            </a:avLst>
          </a:prstGeom>
          <a:solidFill>
            <a:srgbClr val="C6E3F3">
              <a:alpha val="15000"/>
            </a:srgbClr>
          </a:solidFill>
        </p:spPr>
        <p:txBody>
          <a:bodyPr wrap="square" lIns="274320" tIns="274320" rIns="274320" bIns="45720" rtlCol="0" anchor="t" anchorCtr="0">
            <a:noAutofit/>
          </a:bodyPr>
          <a:lstStyle/>
          <a:p>
            <a:pPr defTabSz="932742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SzPct val="90000"/>
            </a:pPr>
            <a:endParaRPr lang="en-US" sz="3200" b="1">
              <a:ln w="3175">
                <a:noFill/>
              </a:ln>
              <a:gradFill flip="none" rotWithShape="1">
                <a:gsLst>
                  <a:gs pos="0">
                    <a:srgbClr val="A58AD4"/>
                  </a:gs>
                  <a:gs pos="80000">
                    <a:srgbClr val="46A0DE"/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Segoe UI Semibold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16">
            <a:extLst>
              <a:ext uri="{FF2B5EF4-FFF2-40B4-BE49-F238E27FC236}">
                <a16:creationId xmlns:a16="http://schemas.microsoft.com/office/drawing/2014/main" id="{3A7425C8-EA7A-6680-89BD-2420810245BE}"/>
              </a:ext>
            </a:extLst>
          </p:cNvPr>
          <p:cNvSpPr txBox="1">
            <a:spLocks/>
          </p:cNvSpPr>
          <p:nvPr/>
        </p:nvSpPr>
        <p:spPr>
          <a:xfrm>
            <a:off x="3293429" y="1364584"/>
            <a:ext cx="5606728" cy="707886"/>
          </a:xfrm>
          <a:prstGeom prst="rect">
            <a:avLst/>
          </a:prstGeom>
        </p:spPr>
        <p:txBody>
          <a:bodyPr wrap="none" anchor="t">
            <a:spAutoFit/>
          </a:bodyPr>
          <a:lstStyle>
            <a:defPPr>
              <a:defRPr lang="en-US"/>
            </a:defPPr>
            <a:lvl1pPr algn="ctr" defTabSz="932742">
              <a:lnSpc>
                <a:spcPct val="100000"/>
              </a:lnSpc>
              <a:spcBef>
                <a:spcPct val="0"/>
              </a:spcBef>
              <a:buNone/>
              <a:defRPr sz="4000" b="1" cap="none" spc="0" baseline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r>
              <a:rPr lang="en-CA" dirty="0"/>
              <a:t>Model Context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A2BA9-B2F5-23E7-7C92-09A46EA7BDC0}"/>
              </a:ext>
            </a:extLst>
          </p:cNvPr>
          <p:cNvSpPr txBox="1"/>
          <p:nvPr/>
        </p:nvSpPr>
        <p:spPr>
          <a:xfrm>
            <a:off x="1092718" y="2819212"/>
            <a:ext cx="1000815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2900" dirty="0">
                <a:ln w="3175">
                  <a:noFill/>
                </a:ln>
                <a:cs typeface="Segoe UI" pitchFamily="34" charset="0"/>
              </a:rPr>
              <a:t>MCP is an open protocol that standardizes how applications provide discovery, actions, and context to LLMs  </a:t>
            </a:r>
          </a:p>
          <a:p>
            <a:pPr algn="ctr">
              <a:spcBef>
                <a:spcPts val="2400"/>
              </a:spcBef>
            </a:pPr>
            <a:r>
              <a:rPr lang="en-US" sz="2900" dirty="0">
                <a:ln w="3175">
                  <a:noFill/>
                </a:ln>
                <a:cs typeface="Segoe UI" pitchFamily="34" charset="0"/>
              </a:rPr>
              <a:t>It’s like USB-C but for AI</a:t>
            </a:r>
          </a:p>
          <a:p>
            <a:pPr algn="ctr">
              <a:spcBef>
                <a:spcPts val="2400"/>
              </a:spcBef>
            </a:pPr>
            <a:r>
              <a:rPr lang="en-US" sz="2900" dirty="0">
                <a:ln w="3175">
                  <a:noFill/>
                </a:ln>
                <a:cs typeface="Segoe UI" pitchFamily="34" charset="0"/>
              </a:rPr>
              <a:t>Enables business agility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7549E4-C395-EC51-2FE6-8A18961E3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4200" y="2377501"/>
            <a:ext cx="11025187" cy="0"/>
          </a:xfrm>
          <a:prstGeom prst="line">
            <a:avLst/>
          </a:prstGeom>
          <a:ln w="12700" cap="rnd">
            <a:solidFill>
              <a:schemeClr val="tx1">
                <a:alpha val="4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7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  <p:bldP spid="4" grpId="0"/>
      <p:bldP spid="4" grpId="1"/>
    </p:bldLst>
  </p:timing>
</p:sld>
</file>

<file path=ppt/theme/theme1.xml><?xml version="1.0" encoding="utf-8"?>
<a:theme xmlns:a="http://schemas.openxmlformats.org/drawingml/2006/main" name="Microsoft AI Tour 16:9 Template Light">
  <a:themeElements>
    <a:clrScheme name="Custom 44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49C5B1"/>
      </a:accent2>
      <a:accent3>
        <a:srgbClr val="2A446F"/>
      </a:accent3>
      <a:accent4>
        <a:srgbClr val="BF9474"/>
      </a:accent4>
      <a:accent5>
        <a:srgbClr val="8661C5"/>
      </a:accent5>
      <a:accent6>
        <a:srgbClr val="B1B3B3"/>
      </a:accent6>
      <a:hlink>
        <a:srgbClr val="0078D4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4" id="{132193F1-52ED-4B7E-891E-8F377557E42A}" vid="{10158B7C-243E-434A-B902-9727AF24F1A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43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8DC8E8"/>
      </a:accent1>
      <a:accent2>
        <a:srgbClr val="49C5B1"/>
      </a:accent2>
      <a:accent3>
        <a:srgbClr val="0078D4"/>
      </a:accent3>
      <a:accent4>
        <a:srgbClr val="E1D3C7"/>
      </a:accent4>
      <a:accent5>
        <a:srgbClr val="C5B4E3"/>
      </a:accent5>
      <a:accent6>
        <a:srgbClr val="D9D9D6"/>
      </a:accent6>
      <a:hlink>
        <a:srgbClr val="8DC8E8"/>
      </a:hlink>
      <a:folHlink>
        <a:srgbClr val="C5B4E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4" id="{132193F1-52ED-4B7E-891E-8F377557E42A}" vid="{6E3315A3-0D49-4394-AD26-678587272275}"/>
    </a:ext>
  </a:extLst>
</a:theme>
</file>

<file path=ppt/theme/theme3.xml><?xml version="1.0" encoding="utf-8"?>
<a:theme xmlns:a="http://schemas.openxmlformats.org/drawingml/2006/main" name="1_Microsoft AI Tour 16:9 Template Dark">
  <a:themeElements>
    <a:clrScheme name="Custom 43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8DC8E8"/>
      </a:accent1>
      <a:accent2>
        <a:srgbClr val="49C5B1"/>
      </a:accent2>
      <a:accent3>
        <a:srgbClr val="0078D4"/>
      </a:accent3>
      <a:accent4>
        <a:srgbClr val="E1D3C7"/>
      </a:accent4>
      <a:accent5>
        <a:srgbClr val="C5B4E3"/>
      </a:accent5>
      <a:accent6>
        <a:srgbClr val="D9D9D6"/>
      </a:accent6>
      <a:hlink>
        <a:srgbClr val="8DC8E8"/>
      </a:hlink>
      <a:folHlink>
        <a:srgbClr val="C5B4E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ITour_FY26_DesignGuide" id="{F3B1C068-7E71-D34C-9A2E-7883B8ADAFA6}" vid="{DE27A25E-BCC5-C945-8371-9F952E153384}"/>
    </a:ext>
  </a:extLst>
</a:theme>
</file>

<file path=ppt/theme/theme4.xml><?xml version="1.0" encoding="utf-8"?>
<a:theme xmlns:a="http://schemas.openxmlformats.org/drawingml/2006/main" name="2_Microsoft AI Tour 16:9 Template Dark">
  <a:themeElements>
    <a:clrScheme name="Custom 43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8DC8E8"/>
      </a:accent1>
      <a:accent2>
        <a:srgbClr val="49C5B1"/>
      </a:accent2>
      <a:accent3>
        <a:srgbClr val="0078D4"/>
      </a:accent3>
      <a:accent4>
        <a:srgbClr val="E1D3C7"/>
      </a:accent4>
      <a:accent5>
        <a:srgbClr val="C5B4E3"/>
      </a:accent5>
      <a:accent6>
        <a:srgbClr val="D9D9D6"/>
      </a:accent6>
      <a:hlink>
        <a:srgbClr val="8DC8E8"/>
      </a:hlink>
      <a:folHlink>
        <a:srgbClr val="C5B4E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4" id="{132193F1-52ED-4B7E-891E-8F377557E42A}" vid="{6E3315A3-0D49-4394-AD26-67858727227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71A6B924FC94981CCAD1A585590D8" ma:contentTypeVersion="27" ma:contentTypeDescription="Create a new document." ma:contentTypeScope="" ma:versionID="566528f2922ad54e26a908d2133454c1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6c91453d1ce2972ce38a1123b4b20cb5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  <xsd:element ref="ns2:MediaServiceObjectDetectorVersions" minOccurs="0"/>
                <xsd:element ref="ns2:TranslatedLang" minOccurs="0"/>
                <xsd:element ref="ns2:content" minOccurs="0"/>
                <xsd:element ref="ns2:MediaServiceDoc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TranslatedLang" ma:index="29" nillable="true" ma:displayName="Translated Language" ma:hidden="true" ma:internalName="TranslatedLang" ma:readOnly="true">
      <xsd:simpleType>
        <xsd:restriction base="dms:Text"/>
      </xsd:simpleType>
    </xsd:element>
    <xsd:element name="content" ma:index="30" nillable="true" ma:displayName="content" ma:format="Dropdown" ma:internalName="content">
      <xsd:simpleType>
        <xsd:restriction base="dms:Choice">
          <xsd:enumeration value="Visual Studio"/>
          <xsd:enumeration value="VS Code"/>
          <xsd:enumeration value="GitHub Copilot"/>
          <xsd:enumeration value="Dev Box"/>
          <xsd:enumeration value="Choice 5"/>
        </xsd:restriction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BillingMetadata" ma:index="3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804751ba-60e0-4191-9865-d7e5284c1d69" xsi:nil="true"/>
    <lcf76f155ced4ddcb4097134ff3c332f xmlns="804751ba-60e0-4191-9865-d7e5284c1d69">
      <Terms xmlns="http://schemas.microsoft.com/office/infopath/2007/PartnerControls"/>
    </lcf76f155ced4ddcb4097134ff3c332f>
    <Number xmlns="804751ba-60e0-4191-9865-d7e5284c1d69" xsi:nil="true"/>
    <Time xmlns="804751ba-60e0-4191-9865-d7e5284c1d69" xsi:nil="true"/>
    <content xmlns="804751ba-60e0-4191-9865-d7e5284c1d69" xsi:nil="true"/>
  </documentManagement>
</p:properties>
</file>

<file path=customXml/itemProps1.xml><?xml version="1.0" encoding="utf-8"?>
<ds:datastoreItem xmlns:ds="http://schemas.openxmlformats.org/officeDocument/2006/customXml" ds:itemID="{DE16838F-FB35-457D-884F-AA77CC2E27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04751ba-60e0-4191-9865-d7e5284c1d69"/>
    <ds:schemaRef ds:uri="913b567d-4c83-4181-a45c-f04ce7e1b72e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sharepoint/v3"/>
    <ds:schemaRef ds:uri="230e9df3-be65-4c73-a93b-d1236ebd677e"/>
    <ds:schemaRef ds:uri="http://purl.org/dc/terms/"/>
    <ds:schemaRef ds:uri="804751ba-60e0-4191-9865-d7e5284c1d69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13b567d-4c83-4181-a45c-f04ce7e1b72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7539</TotalTime>
  <Words>648</Words>
  <Application>Microsoft Macintosh PowerPoint</Application>
  <PresentationFormat>Widescreen</PresentationFormat>
  <Paragraphs>124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Consolas</vt:lpstr>
      <vt:lpstr>Segoe Sans Display Semibold</vt:lpstr>
      <vt:lpstr>Segoe Sans Text</vt:lpstr>
      <vt:lpstr>Segoe UI</vt:lpstr>
      <vt:lpstr>Segoe UI Semibold</vt:lpstr>
      <vt:lpstr>Wingdings</vt:lpstr>
      <vt:lpstr>Microsoft AI Tour 16:9 Template Light</vt:lpstr>
      <vt:lpstr>Microsoft AI Tour 16:9 Template Dark</vt:lpstr>
      <vt:lpstr>1_Microsoft AI Tour 16:9 Template Dark</vt:lpstr>
      <vt:lpstr>2_Microsoft AI Tour 16:9 Template Dark</vt:lpstr>
      <vt:lpstr>Microsoft AI Tour</vt:lpstr>
      <vt:lpstr>Unlock Your Agents Potential with Model Context Protocol  (MCP) L200</vt:lpstr>
      <vt:lpstr>Speaker</vt:lpstr>
      <vt:lpstr>Introduction</vt:lpstr>
      <vt:lpstr>Use case</vt:lpstr>
      <vt:lpstr>Definition of agent</vt:lpstr>
      <vt:lpstr>How can MCP  help us?</vt:lpstr>
      <vt:lpstr>MCP simplifies tool access for LLMs</vt:lpstr>
      <vt:lpstr>Definition of MCP</vt:lpstr>
      <vt:lpstr>What are we  building?</vt:lpstr>
      <vt:lpstr>Zava Sales Agent</vt:lpstr>
      <vt:lpstr>AI Agent Service in Action </vt:lpstr>
      <vt:lpstr>Observability 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Unlock Your Agents Potential with Model Context Protocol </dc:title>
  <dc:subject>Microsoft AI Tour FY26</dc:subject>
  <dc:creator>Marlene Mhangami</dc:creator>
  <cp:keywords>Microsoft AI Tour</cp:keywords>
  <dc:description/>
  <cp:lastModifiedBy>praveen yellamaraju</cp:lastModifiedBy>
  <cp:revision>191</cp:revision>
  <cp:lastPrinted>2023-02-15T20:48:24Z</cp:lastPrinted>
  <dcterms:created xsi:type="dcterms:W3CDTF">2025-07-18T09:40:51Z</dcterms:created>
  <dcterms:modified xsi:type="dcterms:W3CDTF">2025-11-07T12:31:50Z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0x0101002FE71A6B924FC94981CCAD1A585590D8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